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sldIdLst>
    <p:sldId id="256" r:id="rId2"/>
    <p:sldId id="291" r:id="rId3"/>
    <p:sldId id="257" r:id="rId4"/>
    <p:sldId id="269" r:id="rId5"/>
    <p:sldId id="259" r:id="rId6"/>
    <p:sldId id="299" r:id="rId7"/>
    <p:sldId id="261" r:id="rId8"/>
    <p:sldId id="284" r:id="rId9"/>
    <p:sldId id="296" r:id="rId10"/>
    <p:sldId id="264" r:id="rId11"/>
    <p:sldId id="274" r:id="rId12"/>
    <p:sldId id="267" r:id="rId13"/>
    <p:sldId id="258" r:id="rId14"/>
    <p:sldId id="265" r:id="rId15"/>
    <p:sldId id="268" r:id="rId16"/>
    <p:sldId id="301" r:id="rId17"/>
    <p:sldId id="263" r:id="rId18"/>
    <p:sldId id="281" r:id="rId19"/>
    <p:sldId id="272" r:id="rId20"/>
    <p:sldId id="260" r:id="rId21"/>
    <p:sldId id="271" r:id="rId22"/>
    <p:sldId id="298" r:id="rId23"/>
    <p:sldId id="293" r:id="rId24"/>
    <p:sldId id="275" r:id="rId25"/>
    <p:sldId id="288" r:id="rId26"/>
    <p:sldId id="266" r:id="rId27"/>
    <p:sldId id="277" r:id="rId28"/>
    <p:sldId id="270" r:id="rId29"/>
    <p:sldId id="279" r:id="rId30"/>
    <p:sldId id="278" r:id="rId31"/>
    <p:sldId id="292" r:id="rId32"/>
    <p:sldId id="287" r:id="rId33"/>
    <p:sldId id="300" r:id="rId34"/>
    <p:sldId id="282" r:id="rId35"/>
    <p:sldId id="276" r:id="rId36"/>
    <p:sldId id="289" r:id="rId37"/>
    <p:sldId id="303" r:id="rId38"/>
    <p:sldId id="290" r:id="rId39"/>
    <p:sldId id="294" r:id="rId40"/>
    <p:sldId id="295" r:id="rId41"/>
    <p:sldId id="262" r:id="rId42"/>
    <p:sldId id="273" r:id="rId43"/>
    <p:sldId id="297" r:id="rId44"/>
    <p:sldId id="280" r:id="rId45"/>
    <p:sldId id="302" r:id="rId46"/>
    <p:sldId id="305" r:id="rId47"/>
    <p:sldId id="283" r:id="rId48"/>
    <p:sldId id="304" r:id="rId4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286" autoAdjust="0"/>
    <p:restoredTop sz="94660"/>
  </p:normalViewPr>
  <p:slideViewPr>
    <p:cSldViewPr snapToGrid="0">
      <p:cViewPr varScale="1">
        <p:scale>
          <a:sx n="68" d="100"/>
          <a:sy n="68" d="100"/>
        </p:scale>
        <p:origin x="49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6.wmf"/><Relationship Id="rId1" Type="http://schemas.openxmlformats.org/officeDocument/2006/relationships/image" Target="../media/image5.wmf"/><Relationship Id="rId5" Type="http://schemas.openxmlformats.org/officeDocument/2006/relationships/image" Target="../media/image9.wmf"/><Relationship Id="rId4" Type="http://schemas.openxmlformats.org/officeDocument/2006/relationships/image" Target="../media/image8.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11.wmf"/><Relationship Id="rId1" Type="http://schemas.openxmlformats.org/officeDocument/2006/relationships/image" Target="../media/image10.wmf"/><Relationship Id="rId5" Type="http://schemas.openxmlformats.org/officeDocument/2006/relationships/image" Target="../media/image14.wmf"/><Relationship Id="rId4" Type="http://schemas.openxmlformats.org/officeDocument/2006/relationships/image" Target="../media/image13.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16.wmf"/><Relationship Id="rId1" Type="http://schemas.openxmlformats.org/officeDocument/2006/relationships/image" Target="../media/image15.wmf"/><Relationship Id="rId5" Type="http://schemas.openxmlformats.org/officeDocument/2006/relationships/image" Target="../media/image19.wmf"/><Relationship Id="rId4" Type="http://schemas.openxmlformats.org/officeDocument/2006/relationships/image" Target="../media/image18.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image" Target="../media/image22.wmf"/><Relationship Id="rId1" Type="http://schemas.openxmlformats.org/officeDocument/2006/relationships/image" Target="../media/image21.wmf"/><Relationship Id="rId5" Type="http://schemas.openxmlformats.org/officeDocument/2006/relationships/image" Target="../media/image25.wmf"/><Relationship Id="rId4" Type="http://schemas.openxmlformats.org/officeDocument/2006/relationships/image" Target="../media/image24.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image" Target="../media/image27.wmf"/><Relationship Id="rId1" Type="http://schemas.openxmlformats.org/officeDocument/2006/relationships/image" Target="../media/image26.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34.wmf"/><Relationship Id="rId2" Type="http://schemas.openxmlformats.org/officeDocument/2006/relationships/image" Target="../media/image33.wmf"/><Relationship Id="rId1" Type="http://schemas.openxmlformats.org/officeDocument/2006/relationships/image" Target="../media/image32.wmf"/><Relationship Id="rId5" Type="http://schemas.openxmlformats.org/officeDocument/2006/relationships/image" Target="../media/image36.wmf"/><Relationship Id="rId4" Type="http://schemas.openxmlformats.org/officeDocument/2006/relationships/image" Target="../media/image35.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39.wmf"/><Relationship Id="rId2" Type="http://schemas.openxmlformats.org/officeDocument/2006/relationships/image" Target="../media/image38.wmf"/><Relationship Id="rId1" Type="http://schemas.openxmlformats.org/officeDocument/2006/relationships/image" Target="../media/image37.wmf"/><Relationship Id="rId4" Type="http://schemas.openxmlformats.org/officeDocument/2006/relationships/image" Target="../media/image40.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44.wmf"/><Relationship Id="rId2" Type="http://schemas.openxmlformats.org/officeDocument/2006/relationships/image" Target="../media/image43.wmf"/><Relationship Id="rId1" Type="http://schemas.openxmlformats.org/officeDocument/2006/relationships/image" Target="../media/image42.wmf"/><Relationship Id="rId5" Type="http://schemas.openxmlformats.org/officeDocument/2006/relationships/image" Target="../media/image46.wmf"/><Relationship Id="rId4" Type="http://schemas.openxmlformats.org/officeDocument/2006/relationships/image" Target="../media/image45.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49.wmf"/><Relationship Id="rId2" Type="http://schemas.openxmlformats.org/officeDocument/2006/relationships/image" Target="../media/image48.wmf"/><Relationship Id="rId1" Type="http://schemas.openxmlformats.org/officeDocument/2006/relationships/image" Target="../media/image47.wmf"/><Relationship Id="rId5" Type="http://schemas.openxmlformats.org/officeDocument/2006/relationships/image" Target="../media/image51.wmf"/><Relationship Id="rId4" Type="http://schemas.openxmlformats.org/officeDocument/2006/relationships/image" Target="../media/image50.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54.wmf"/><Relationship Id="rId2" Type="http://schemas.openxmlformats.org/officeDocument/2006/relationships/image" Target="../media/image53.wmf"/><Relationship Id="rId1" Type="http://schemas.openxmlformats.org/officeDocument/2006/relationships/image" Target="../media/image52.wmf"/><Relationship Id="rId5" Type="http://schemas.openxmlformats.org/officeDocument/2006/relationships/image" Target="../media/image56.wmf"/><Relationship Id="rId4" Type="http://schemas.openxmlformats.org/officeDocument/2006/relationships/image" Target="../media/image55.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59.wmf"/><Relationship Id="rId2" Type="http://schemas.openxmlformats.org/officeDocument/2006/relationships/image" Target="../media/image58.wmf"/><Relationship Id="rId1" Type="http://schemas.openxmlformats.org/officeDocument/2006/relationships/image" Target="../media/image57.wmf"/><Relationship Id="rId5" Type="http://schemas.openxmlformats.org/officeDocument/2006/relationships/image" Target="../media/image61.wmf"/><Relationship Id="rId4" Type="http://schemas.openxmlformats.org/officeDocument/2006/relationships/image" Target="../media/image60.w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64.wmf"/><Relationship Id="rId2" Type="http://schemas.openxmlformats.org/officeDocument/2006/relationships/image" Target="../media/image63.wmf"/><Relationship Id="rId1" Type="http://schemas.openxmlformats.org/officeDocument/2006/relationships/image" Target="../media/image62.wmf"/><Relationship Id="rId5" Type="http://schemas.openxmlformats.org/officeDocument/2006/relationships/image" Target="../media/image66.wmf"/><Relationship Id="rId4" Type="http://schemas.openxmlformats.org/officeDocument/2006/relationships/image" Target="../media/image65.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69.wmf"/><Relationship Id="rId2" Type="http://schemas.openxmlformats.org/officeDocument/2006/relationships/image" Target="../media/image68.wmf"/><Relationship Id="rId1" Type="http://schemas.openxmlformats.org/officeDocument/2006/relationships/image" Target="../media/image67.wmf"/><Relationship Id="rId5" Type="http://schemas.openxmlformats.org/officeDocument/2006/relationships/image" Target="../media/image71.wmf"/><Relationship Id="rId4" Type="http://schemas.openxmlformats.org/officeDocument/2006/relationships/image" Target="../media/image70.w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74.wmf"/><Relationship Id="rId2" Type="http://schemas.openxmlformats.org/officeDocument/2006/relationships/image" Target="../media/image73.wmf"/><Relationship Id="rId1" Type="http://schemas.openxmlformats.org/officeDocument/2006/relationships/image" Target="../media/image72.wmf"/><Relationship Id="rId5" Type="http://schemas.openxmlformats.org/officeDocument/2006/relationships/image" Target="../media/image76.wmf"/><Relationship Id="rId4" Type="http://schemas.openxmlformats.org/officeDocument/2006/relationships/image" Target="../media/image75.wmf"/></Relationships>
</file>

<file path=ppt/drawings/_rels/vmlDrawing15.vml.rels><?xml version="1.0" encoding="UTF-8" standalone="yes"?>
<Relationships xmlns="http://schemas.openxmlformats.org/package/2006/relationships"><Relationship Id="rId3" Type="http://schemas.openxmlformats.org/officeDocument/2006/relationships/image" Target="../media/image79.wmf"/><Relationship Id="rId2" Type="http://schemas.openxmlformats.org/officeDocument/2006/relationships/image" Target="../media/image78.wmf"/><Relationship Id="rId1" Type="http://schemas.openxmlformats.org/officeDocument/2006/relationships/image" Target="../media/image77.wmf"/><Relationship Id="rId5" Type="http://schemas.openxmlformats.org/officeDocument/2006/relationships/image" Target="../media/image81.wmf"/><Relationship Id="rId4" Type="http://schemas.openxmlformats.org/officeDocument/2006/relationships/image" Target="../media/image80.wmf"/></Relationships>
</file>

<file path=ppt/drawings/_rels/vmlDrawing16.vml.rels><?xml version="1.0" encoding="UTF-8" standalone="yes"?>
<Relationships xmlns="http://schemas.openxmlformats.org/package/2006/relationships"><Relationship Id="rId3" Type="http://schemas.openxmlformats.org/officeDocument/2006/relationships/image" Target="../media/image84.wmf"/><Relationship Id="rId2" Type="http://schemas.openxmlformats.org/officeDocument/2006/relationships/image" Target="../media/image83.wmf"/><Relationship Id="rId1" Type="http://schemas.openxmlformats.org/officeDocument/2006/relationships/image" Target="../media/image82.wmf"/><Relationship Id="rId5" Type="http://schemas.openxmlformats.org/officeDocument/2006/relationships/image" Target="../media/image86.wmf"/><Relationship Id="rId4" Type="http://schemas.openxmlformats.org/officeDocument/2006/relationships/image" Target="../media/image85.wmf"/></Relationship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cs-CZ"/>
              <a:t>Kliknutím lze upravit styl.</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cs-CZ"/>
              <a:t>Kliknutím můžete upravit styl předlohy.</a:t>
            </a:r>
            <a:endParaRPr lang="en-US" dirty="0"/>
          </a:p>
        </p:txBody>
      </p:sp>
      <p:sp>
        <p:nvSpPr>
          <p:cNvPr id="4" name="Date Placeholder 3"/>
          <p:cNvSpPr>
            <a:spLocks noGrp="1"/>
          </p:cNvSpPr>
          <p:nvPr>
            <p:ph type="dt" sz="half" idx="10"/>
          </p:nvPr>
        </p:nvSpPr>
        <p:spPr/>
        <p:txBody>
          <a:bodyPr/>
          <a:lstStyle/>
          <a:p>
            <a:fld id="{83284890-85D2-4D7B-8EF5-15A9C1DB8F42}" type="datetimeFigureOut">
              <a:rPr lang="en-US" dirty="0"/>
              <a:t>3/27/2020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a:t>Kliknutím lze upravit styl.</a:t>
            </a:r>
            <a:endParaRPr lang="en-US" dirty="0"/>
          </a:p>
        </p:txBody>
      </p:sp>
      <p:sp>
        <p:nvSpPr>
          <p:cNvPr id="3" name="Content Placeholder 2"/>
          <p:cNvSpPr>
            <a:spLocks noGrp="1"/>
          </p:cNvSpPr>
          <p:nvPr>
            <p:ph idx="1"/>
          </p:nvPr>
        </p:nvSpPr>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Date Placeholder 3"/>
          <p:cNvSpPr>
            <a:spLocks noGrp="1"/>
          </p:cNvSpPr>
          <p:nvPr>
            <p:ph type="dt" sz="half" idx="10"/>
          </p:nvPr>
        </p:nvSpPr>
        <p:spPr/>
        <p:txBody>
          <a:bodyPr/>
          <a:lstStyle/>
          <a:p>
            <a:fld id="{82F5661D-6934-4B32-B92C-470368BF1EC6}" type="datetimeFigureOut">
              <a:rPr lang="en-US" dirty="0"/>
              <a:t>3/27/2020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oddílu">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cs-CZ"/>
              <a:t>Kliknutím lze upravit styl.</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a:t>Upravte styly předlohy textu.</a:t>
            </a:r>
          </a:p>
        </p:txBody>
      </p:sp>
      <p:sp>
        <p:nvSpPr>
          <p:cNvPr id="4" name="Date Placeholder 3"/>
          <p:cNvSpPr>
            <a:spLocks noGrp="1"/>
          </p:cNvSpPr>
          <p:nvPr>
            <p:ph type="dt" sz="half" idx="10"/>
          </p:nvPr>
        </p:nvSpPr>
        <p:spPr>
          <a:xfrm>
            <a:off x="8593667" y="6272784"/>
            <a:ext cx="2644309" cy="365125"/>
          </a:xfrm>
        </p:spPr>
        <p:txBody>
          <a:bodyPr/>
          <a:lstStyle/>
          <a:p>
            <a:fld id="{C6F822A4-8DA6-4447-9B1F-C5DB58435268}" type="datetimeFigureOut">
              <a:rPr lang="en-US" dirty="0"/>
              <a:t>3/27/2020</a:t>
            </a:fld>
            <a:endParaRPr lang="en-US" dirty="0"/>
          </a:p>
        </p:txBody>
      </p:sp>
      <p:sp>
        <p:nvSpPr>
          <p:cNvPr id="5" name="Footer Placeholder 4"/>
          <p:cNvSpPr>
            <a:spLocks noGrp="1"/>
          </p:cNvSpPr>
          <p:nvPr>
            <p:ph type="ftr" sz="quarter" idx="11"/>
          </p:nvPr>
        </p:nvSpPr>
        <p:spPr>
          <a:xfrm>
            <a:off x="2182708" y="6272784"/>
            <a:ext cx="6327648" cy="365125"/>
          </a:xfrm>
        </p:spPr>
        <p:txBody>
          <a:bodyPr/>
          <a:lstStyle/>
          <a:p>
            <a:endParaRPr lang="en-US" dirty="0"/>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a:t>Kliknutím lze upravit styl.</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5" name="Date Placeholder 4"/>
          <p:cNvSpPr>
            <a:spLocks noGrp="1"/>
          </p:cNvSpPr>
          <p:nvPr>
            <p:ph type="dt" sz="half" idx="10"/>
          </p:nvPr>
        </p:nvSpPr>
        <p:spPr/>
        <p:txBody>
          <a:bodyPr/>
          <a:lstStyle/>
          <a:p>
            <a:fld id="{E548D31E-DCDA-41A7-9C67-C4B11B94D21D}" type="datetimeFigureOut">
              <a:rPr lang="en-US" dirty="0"/>
              <a:t>3/27/2020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cs-CZ"/>
              <a:t>Kliknutím lze upravit styl.</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7" name="Date Placeholder 6"/>
          <p:cNvSpPr>
            <a:spLocks noGrp="1"/>
          </p:cNvSpPr>
          <p:nvPr>
            <p:ph type="dt" sz="half" idx="10"/>
          </p:nvPr>
        </p:nvSpPr>
        <p:spPr/>
        <p:txBody>
          <a:bodyPr/>
          <a:lstStyle/>
          <a:p>
            <a:fld id="{9B3762C0-B258-48F1-ADE6-176B4174CCDD}" type="datetimeFigureOut">
              <a:rPr lang="en-US" dirty="0"/>
              <a:t>3/27/2020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cs-CZ"/>
              <a:t>Kliknutím lze upravit styl.</a:t>
            </a:r>
            <a:endParaRPr lang="en-US" dirty="0"/>
          </a:p>
        </p:txBody>
      </p:sp>
      <p:sp>
        <p:nvSpPr>
          <p:cNvPr id="3" name="Date Placeholder 2"/>
          <p:cNvSpPr>
            <a:spLocks noGrp="1"/>
          </p:cNvSpPr>
          <p:nvPr>
            <p:ph type="dt" sz="half" idx="10"/>
          </p:nvPr>
        </p:nvSpPr>
        <p:spPr/>
        <p:txBody>
          <a:bodyPr/>
          <a:lstStyle/>
          <a:p>
            <a:fld id="{677919A6-33EB-49BD-A62F-1FA56B9F9712}" type="datetimeFigureOut">
              <a:rPr lang="en-US" dirty="0"/>
              <a:t>3/27/2020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4E7D1B-D673-4CF6-8672-009D42ABD2A0}" type="datetimeFigureOut">
              <a:rPr lang="en-US" dirty="0"/>
              <a:t>3/27/2020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cs-CZ"/>
              <a:t>Kliknutím lze upravit styl.</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Upravte styly předlohy textu.</a:t>
            </a:r>
          </a:p>
        </p:txBody>
      </p:sp>
      <p:sp>
        <p:nvSpPr>
          <p:cNvPr id="5" name="Date Placeholder 4"/>
          <p:cNvSpPr>
            <a:spLocks noGrp="1"/>
          </p:cNvSpPr>
          <p:nvPr>
            <p:ph type="dt" sz="half" idx="10"/>
          </p:nvPr>
        </p:nvSpPr>
        <p:spPr/>
        <p:txBody>
          <a:bodyPr/>
          <a:lstStyle/>
          <a:p>
            <a:fld id="{DA16AA21-1863-4931-97CB-99D0A168701B}" type="datetimeFigureOut">
              <a:rPr lang="en-US" dirty="0"/>
              <a:t>3/27/2020</a:t>
            </a:fld>
            <a:endParaRPr lang="en-US" dirty="0"/>
          </a:p>
        </p:txBody>
      </p:sp>
      <p:sp>
        <p:nvSpPr>
          <p:cNvPr id="6" name="Footer Placeholder 5"/>
          <p:cNvSpPr>
            <a:spLocks noGrp="1"/>
          </p:cNvSpPr>
          <p:nvPr>
            <p:ph type="ftr" sz="quarter" idx="11"/>
          </p:nvPr>
        </p:nvSpPr>
        <p:spPr/>
        <p:txBody>
          <a:bodyPr/>
          <a:lstStyle/>
          <a:p>
            <a:endParaRPr lang="en-US" dirty="0"/>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cs-CZ"/>
              <a:t>Kliknutím lze upravit styl.</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a:t>Kliknutím na ikonu přidáte obrázek.</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Upravte styly předlohy textu.</a:t>
            </a:r>
          </a:p>
        </p:txBody>
      </p:sp>
      <p:sp>
        <p:nvSpPr>
          <p:cNvPr id="5" name="Date Placeholder 4"/>
          <p:cNvSpPr>
            <a:spLocks noGrp="1"/>
          </p:cNvSpPr>
          <p:nvPr>
            <p:ph type="dt" sz="half" idx="10"/>
          </p:nvPr>
        </p:nvSpPr>
        <p:spPr/>
        <p:txBody>
          <a:bodyPr/>
          <a:lstStyle/>
          <a:p>
            <a:fld id="{3772C379-9A7C-4C87-A116-CBE9F58B04C5}" type="datetimeFigureOut">
              <a:rPr lang="en-US" dirty="0"/>
              <a:t>3/27/2020</a:t>
            </a:fld>
            <a:endParaRPr lang="en-US" dirty="0"/>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a:t>Kliknutím lze upravit styl.</a:t>
            </a:r>
            <a:endParaRPr lang="en-US" dirty="0"/>
          </a:p>
        </p:txBody>
      </p:sp>
      <p:sp>
        <p:nvSpPr>
          <p:cNvPr id="3" name="Vertical Text Placeholder 2"/>
          <p:cNvSpPr>
            <a:spLocks noGrp="1"/>
          </p:cNvSpPr>
          <p:nvPr>
            <p:ph type="body" orient="vert" idx="1"/>
          </p:nvPr>
        </p:nvSpPr>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Date Placeholder 3"/>
          <p:cNvSpPr>
            <a:spLocks noGrp="1"/>
          </p:cNvSpPr>
          <p:nvPr>
            <p:ph type="dt" sz="half" idx="10"/>
          </p:nvPr>
        </p:nvSpPr>
        <p:spPr/>
        <p:txBody>
          <a:bodyPr/>
          <a:lstStyle/>
          <a:p>
            <a:fld id="{87157CC2-0FC8-4686-B024-99790E0F5162}" type="datetimeFigureOut">
              <a:rPr lang="en-US" dirty="0"/>
              <a:t>3/27/2020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cs-CZ"/>
              <a:t>Kliknutím lze upravit styl.</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Date Placeholder 3"/>
          <p:cNvSpPr>
            <a:spLocks noGrp="1"/>
          </p:cNvSpPr>
          <p:nvPr>
            <p:ph type="dt" sz="half" idx="10"/>
          </p:nvPr>
        </p:nvSpPr>
        <p:spPr/>
        <p:txBody>
          <a:bodyPr/>
          <a:lstStyle/>
          <a:p>
            <a:fld id="{F6764DA5-CD3D-4590-A511-FCD3BC7A793E}" type="datetimeFigureOut">
              <a:rPr lang="en-US" dirty="0"/>
              <a:t>3/27/2020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cs-CZ"/>
              <a:t>Kliknutím lze upravit styl.</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8664C608-40B1-4030-A28D-5B74BC98ADCE}" type="datetimeFigureOut">
              <a:rPr lang="en-US" dirty="0"/>
              <a:t>3/27/2020</a:t>
            </a:fld>
            <a:endParaRPr lang="en-US" dirty="0"/>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dirty="0"/>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slide" Target="slide1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slide" Target="slide28.xml"/><Relationship Id="rId13" Type="http://schemas.openxmlformats.org/officeDocument/2006/relationships/oleObject" Target="../embeddings/oleObject5.bin"/><Relationship Id="rId3" Type="http://schemas.openxmlformats.org/officeDocument/2006/relationships/oleObject" Target="../embeddings/oleObject1.bin"/><Relationship Id="rId7" Type="http://schemas.openxmlformats.org/officeDocument/2006/relationships/image" Target="../media/image6.wmf"/><Relationship Id="rId12" Type="http://schemas.openxmlformats.org/officeDocument/2006/relationships/image" Target="../media/image8.wm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2.bin"/><Relationship Id="rId11" Type="http://schemas.openxmlformats.org/officeDocument/2006/relationships/oleObject" Target="../embeddings/oleObject4.bin"/><Relationship Id="rId5" Type="http://schemas.openxmlformats.org/officeDocument/2006/relationships/slide" Target="slide46.xml"/><Relationship Id="rId10" Type="http://schemas.openxmlformats.org/officeDocument/2006/relationships/image" Target="../media/image7.wmf"/><Relationship Id="rId4" Type="http://schemas.openxmlformats.org/officeDocument/2006/relationships/image" Target="../media/image5.wmf"/><Relationship Id="rId9" Type="http://schemas.openxmlformats.org/officeDocument/2006/relationships/oleObject" Target="../embeddings/oleObject3.bin"/><Relationship Id="rId14" Type="http://schemas.openxmlformats.org/officeDocument/2006/relationships/image" Target="../media/image9.wmf"/></Relationships>
</file>

<file path=ppt/slides/_rels/slide5.xml.rels><?xml version="1.0" encoding="UTF-8" standalone="yes"?>
<Relationships xmlns="http://schemas.openxmlformats.org/package/2006/relationships"><Relationship Id="rId2" Type="http://schemas.openxmlformats.org/officeDocument/2006/relationships/slide" Target="slide20.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slide" Target="slide47.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 Target="slide4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 Target="slide2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 Target="slide1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oleObject" Target="../embeddings/oleObject8.bin"/><Relationship Id="rId13" Type="http://schemas.openxmlformats.org/officeDocument/2006/relationships/oleObject" Target="../embeddings/oleObject10.bin"/><Relationship Id="rId3" Type="http://schemas.openxmlformats.org/officeDocument/2006/relationships/oleObject" Target="../embeddings/oleObject6.bin"/><Relationship Id="rId7" Type="http://schemas.openxmlformats.org/officeDocument/2006/relationships/image" Target="../media/image11.wmf"/><Relationship Id="rId12" Type="http://schemas.openxmlformats.org/officeDocument/2006/relationships/slide" Target="slide14.xml"/><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7.bin"/><Relationship Id="rId11" Type="http://schemas.openxmlformats.org/officeDocument/2006/relationships/image" Target="../media/image13.wmf"/><Relationship Id="rId5" Type="http://schemas.openxmlformats.org/officeDocument/2006/relationships/slide" Target="slide22.xml"/><Relationship Id="rId10" Type="http://schemas.openxmlformats.org/officeDocument/2006/relationships/oleObject" Target="../embeddings/oleObject9.bin"/><Relationship Id="rId4" Type="http://schemas.openxmlformats.org/officeDocument/2006/relationships/image" Target="../media/image10.wmf"/><Relationship Id="rId9" Type="http://schemas.openxmlformats.org/officeDocument/2006/relationships/image" Target="../media/image12.wmf"/><Relationship Id="rId14" Type="http://schemas.openxmlformats.org/officeDocument/2006/relationships/image" Target="../media/image14.wmf"/></Relationships>
</file>

<file path=ppt/slides/_rels/slide11.xml.rels><?xml version="1.0" encoding="UTF-8" standalone="yes"?>
<Relationships xmlns="http://schemas.openxmlformats.org/package/2006/relationships"><Relationship Id="rId8" Type="http://schemas.openxmlformats.org/officeDocument/2006/relationships/image" Target="../media/image16.wmf"/><Relationship Id="rId13" Type="http://schemas.openxmlformats.org/officeDocument/2006/relationships/image" Target="../media/image18.wmf"/><Relationship Id="rId3" Type="http://schemas.openxmlformats.org/officeDocument/2006/relationships/image" Target="../media/image20.jpg"/><Relationship Id="rId7" Type="http://schemas.openxmlformats.org/officeDocument/2006/relationships/oleObject" Target="../embeddings/oleObject12.bin"/><Relationship Id="rId12" Type="http://schemas.openxmlformats.org/officeDocument/2006/relationships/oleObject" Target="../embeddings/oleObject14.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slide" Target="slide24.xml"/><Relationship Id="rId11" Type="http://schemas.openxmlformats.org/officeDocument/2006/relationships/image" Target="../media/image17.wmf"/><Relationship Id="rId5" Type="http://schemas.openxmlformats.org/officeDocument/2006/relationships/image" Target="../media/image15.wmf"/><Relationship Id="rId15" Type="http://schemas.openxmlformats.org/officeDocument/2006/relationships/image" Target="../media/image19.wmf"/><Relationship Id="rId10" Type="http://schemas.openxmlformats.org/officeDocument/2006/relationships/oleObject" Target="../embeddings/oleObject13.bin"/><Relationship Id="rId4" Type="http://schemas.openxmlformats.org/officeDocument/2006/relationships/oleObject" Target="../embeddings/oleObject11.bin"/><Relationship Id="rId9" Type="http://schemas.openxmlformats.org/officeDocument/2006/relationships/slide" Target="slide23.xml"/><Relationship Id="rId14" Type="http://schemas.openxmlformats.org/officeDocument/2006/relationships/oleObject" Target="../embeddings/oleObject15.bin"/></Relationships>
</file>

<file path=ppt/slides/_rels/slide12.xml.rels><?xml version="1.0" encoding="UTF-8" standalone="yes"?>
<Relationships xmlns="http://schemas.openxmlformats.org/package/2006/relationships"><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 Target="slide42.xml"/><Relationship Id="rId2" Type="http://schemas.openxmlformats.org/officeDocument/2006/relationships/slide" Target="slide5.xml"/><Relationship Id="rId1" Type="http://schemas.openxmlformats.org/officeDocument/2006/relationships/slideLayout" Target="../slideLayouts/slideLayout2.xml"/><Relationship Id="rId5" Type="http://schemas.openxmlformats.org/officeDocument/2006/relationships/slide" Target="slide3.xml"/><Relationship Id="rId4" Type="http://schemas.openxmlformats.org/officeDocument/2006/relationships/slide" Target="slide44.xml"/></Relationships>
</file>

<file path=ppt/slides/_rels/slide14.xml.rels><?xml version="1.0" encoding="UTF-8" standalone="yes"?>
<Relationships xmlns="http://schemas.openxmlformats.org/package/2006/relationships"><Relationship Id="rId2" Type="http://schemas.openxmlformats.org/officeDocument/2006/relationships/slide" Target="slide2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oleObject" Target="../embeddings/oleObject18.bin"/><Relationship Id="rId13" Type="http://schemas.openxmlformats.org/officeDocument/2006/relationships/oleObject" Target="../embeddings/oleObject20.bin"/><Relationship Id="rId3" Type="http://schemas.openxmlformats.org/officeDocument/2006/relationships/oleObject" Target="../embeddings/oleObject16.bin"/><Relationship Id="rId7" Type="http://schemas.openxmlformats.org/officeDocument/2006/relationships/image" Target="../media/image22.wmf"/><Relationship Id="rId12" Type="http://schemas.openxmlformats.org/officeDocument/2006/relationships/image" Target="../media/image24.wmf"/><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oleObject" Target="../embeddings/oleObject17.bin"/><Relationship Id="rId11" Type="http://schemas.openxmlformats.org/officeDocument/2006/relationships/oleObject" Target="../embeddings/oleObject19.bin"/><Relationship Id="rId5" Type="http://schemas.openxmlformats.org/officeDocument/2006/relationships/slide" Target="slide46.xml"/><Relationship Id="rId10" Type="http://schemas.openxmlformats.org/officeDocument/2006/relationships/slide" Target="slide4.xml"/><Relationship Id="rId4" Type="http://schemas.openxmlformats.org/officeDocument/2006/relationships/image" Target="../media/image21.wmf"/><Relationship Id="rId9" Type="http://schemas.openxmlformats.org/officeDocument/2006/relationships/image" Target="../media/image23.wmf"/><Relationship Id="rId14" Type="http://schemas.openxmlformats.org/officeDocument/2006/relationships/image" Target="../media/image25.wmf"/></Relationships>
</file>

<file path=ppt/slides/_rels/slide16.xml.rels><?xml version="1.0" encoding="UTF-8" standalone="yes"?>
<Relationships xmlns="http://schemas.openxmlformats.org/package/2006/relationships"><Relationship Id="rId2" Type="http://schemas.openxmlformats.org/officeDocument/2006/relationships/slide" Target="slide3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27.wmf"/><Relationship Id="rId13" Type="http://schemas.openxmlformats.org/officeDocument/2006/relationships/image" Target="../media/image31.png"/><Relationship Id="rId3" Type="http://schemas.openxmlformats.org/officeDocument/2006/relationships/image" Target="../media/image29.jpg"/><Relationship Id="rId7" Type="http://schemas.openxmlformats.org/officeDocument/2006/relationships/oleObject" Target="../embeddings/oleObject22.bin"/><Relationship Id="rId12" Type="http://schemas.openxmlformats.org/officeDocument/2006/relationships/image" Target="../media/image30.png"/><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slide" Target="slide39.xml"/><Relationship Id="rId11" Type="http://schemas.openxmlformats.org/officeDocument/2006/relationships/slide" Target="slide34.xml"/><Relationship Id="rId5" Type="http://schemas.openxmlformats.org/officeDocument/2006/relationships/image" Target="../media/image26.wmf"/><Relationship Id="rId10" Type="http://schemas.openxmlformats.org/officeDocument/2006/relationships/image" Target="../media/image28.wmf"/><Relationship Id="rId4" Type="http://schemas.openxmlformats.org/officeDocument/2006/relationships/oleObject" Target="../embeddings/oleObject21.bin"/><Relationship Id="rId9" Type="http://schemas.openxmlformats.org/officeDocument/2006/relationships/oleObject" Target="../embeddings/oleObject23.bin"/></Relationships>
</file>

<file path=ppt/slides/_rels/slide19.xml.rels><?xml version="1.0" encoding="UTF-8" standalone="yes"?>
<Relationships xmlns="http://schemas.openxmlformats.org/package/2006/relationships"><Relationship Id="rId8" Type="http://schemas.openxmlformats.org/officeDocument/2006/relationships/oleObject" Target="../embeddings/oleObject26.bin"/><Relationship Id="rId13" Type="http://schemas.openxmlformats.org/officeDocument/2006/relationships/oleObject" Target="../embeddings/oleObject28.bin"/><Relationship Id="rId3" Type="http://schemas.openxmlformats.org/officeDocument/2006/relationships/oleObject" Target="../embeddings/oleObject24.bin"/><Relationship Id="rId7" Type="http://schemas.openxmlformats.org/officeDocument/2006/relationships/image" Target="../media/image33.wmf"/><Relationship Id="rId12" Type="http://schemas.openxmlformats.org/officeDocument/2006/relationships/image" Target="../media/image35.wmf"/><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oleObject" Target="../embeddings/oleObject25.bin"/><Relationship Id="rId11" Type="http://schemas.openxmlformats.org/officeDocument/2006/relationships/oleObject" Target="../embeddings/oleObject27.bin"/><Relationship Id="rId5" Type="http://schemas.openxmlformats.org/officeDocument/2006/relationships/slide" Target="slide48.xml"/><Relationship Id="rId10" Type="http://schemas.openxmlformats.org/officeDocument/2006/relationships/slide" Target="slide21.xml"/><Relationship Id="rId4" Type="http://schemas.openxmlformats.org/officeDocument/2006/relationships/image" Target="../media/image32.wmf"/><Relationship Id="rId9" Type="http://schemas.openxmlformats.org/officeDocument/2006/relationships/image" Target="../media/image34.wmf"/><Relationship Id="rId14" Type="http://schemas.openxmlformats.org/officeDocument/2006/relationships/image" Target="../media/image36.wmf"/></Relationships>
</file>

<file path=ppt/slides/_rels/slide20.xml.rels><?xml version="1.0" encoding="UTF-8" standalone="yes"?>
<Relationships xmlns="http://schemas.openxmlformats.org/package/2006/relationships"><Relationship Id="rId8" Type="http://schemas.openxmlformats.org/officeDocument/2006/relationships/image" Target="../media/image38.wmf"/><Relationship Id="rId13" Type="http://schemas.openxmlformats.org/officeDocument/2006/relationships/image" Target="../media/image40.wmf"/><Relationship Id="rId3" Type="http://schemas.openxmlformats.org/officeDocument/2006/relationships/image" Target="../media/image41.png"/><Relationship Id="rId7" Type="http://schemas.openxmlformats.org/officeDocument/2006/relationships/oleObject" Target="../embeddings/oleObject30.bin"/><Relationship Id="rId12" Type="http://schemas.openxmlformats.org/officeDocument/2006/relationships/oleObject" Target="../embeddings/oleObject32.bin"/><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image" Target="../media/image37.wmf"/><Relationship Id="rId11" Type="http://schemas.openxmlformats.org/officeDocument/2006/relationships/slide" Target="slide7.xml"/><Relationship Id="rId5" Type="http://schemas.openxmlformats.org/officeDocument/2006/relationships/oleObject" Target="../embeddings/oleObject29.bin"/><Relationship Id="rId10" Type="http://schemas.openxmlformats.org/officeDocument/2006/relationships/image" Target="../media/image39.wmf"/><Relationship Id="rId4" Type="http://schemas.openxmlformats.org/officeDocument/2006/relationships/slide" Target="slide31.xml"/><Relationship Id="rId9" Type="http://schemas.openxmlformats.org/officeDocument/2006/relationships/oleObject" Target="../embeddings/oleObject31.bin"/></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slide" Target="slide3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slide" Target="slide1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slide" Target="slide3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oleObject" Target="../embeddings/oleObject37.bin"/><Relationship Id="rId3" Type="http://schemas.openxmlformats.org/officeDocument/2006/relationships/oleObject" Target="../embeddings/oleObject33.bin"/><Relationship Id="rId7" Type="http://schemas.openxmlformats.org/officeDocument/2006/relationships/image" Target="../media/image43.wmf"/><Relationship Id="rId12" Type="http://schemas.openxmlformats.org/officeDocument/2006/relationships/image" Target="../media/image45.wmf"/><Relationship Id="rId2" Type="http://schemas.openxmlformats.org/officeDocument/2006/relationships/slideLayout" Target="../slideLayouts/slideLayout2.xml"/><Relationship Id="rId1" Type="http://schemas.openxmlformats.org/officeDocument/2006/relationships/vmlDrawing" Target="../drawings/vmlDrawing8.vml"/><Relationship Id="rId6" Type="http://schemas.openxmlformats.org/officeDocument/2006/relationships/oleObject" Target="../embeddings/oleObject34.bin"/><Relationship Id="rId11" Type="http://schemas.openxmlformats.org/officeDocument/2006/relationships/oleObject" Target="../embeddings/oleObject36.bin"/><Relationship Id="rId5" Type="http://schemas.openxmlformats.org/officeDocument/2006/relationships/slide" Target="slide36.xml"/><Relationship Id="rId10" Type="http://schemas.openxmlformats.org/officeDocument/2006/relationships/image" Target="../media/image44.wmf"/><Relationship Id="rId4" Type="http://schemas.openxmlformats.org/officeDocument/2006/relationships/image" Target="../media/image42.wmf"/><Relationship Id="rId9" Type="http://schemas.openxmlformats.org/officeDocument/2006/relationships/oleObject" Target="../embeddings/oleObject35.bin"/><Relationship Id="rId14" Type="http://schemas.openxmlformats.org/officeDocument/2006/relationships/image" Target="../media/image46.wmf"/></Relationships>
</file>

<file path=ppt/slides/_rels/slide26.xml.rels><?xml version="1.0" encoding="UTF-8" standalone="yes"?>
<Relationships xmlns="http://schemas.openxmlformats.org/package/2006/relationships"><Relationship Id="rId8" Type="http://schemas.openxmlformats.org/officeDocument/2006/relationships/slide" Target="slide12.xml"/><Relationship Id="rId13" Type="http://schemas.openxmlformats.org/officeDocument/2006/relationships/oleObject" Target="../embeddings/oleObject42.bin"/><Relationship Id="rId3" Type="http://schemas.openxmlformats.org/officeDocument/2006/relationships/oleObject" Target="../embeddings/oleObject38.bin"/><Relationship Id="rId7" Type="http://schemas.openxmlformats.org/officeDocument/2006/relationships/image" Target="../media/image48.wmf"/><Relationship Id="rId12" Type="http://schemas.openxmlformats.org/officeDocument/2006/relationships/image" Target="../media/image50.wmf"/><Relationship Id="rId2" Type="http://schemas.openxmlformats.org/officeDocument/2006/relationships/slideLayout" Target="../slideLayouts/slideLayout2.xml"/><Relationship Id="rId1" Type="http://schemas.openxmlformats.org/officeDocument/2006/relationships/vmlDrawing" Target="../drawings/vmlDrawing9.vml"/><Relationship Id="rId6" Type="http://schemas.openxmlformats.org/officeDocument/2006/relationships/oleObject" Target="../embeddings/oleObject39.bin"/><Relationship Id="rId11" Type="http://schemas.openxmlformats.org/officeDocument/2006/relationships/oleObject" Target="../embeddings/oleObject41.bin"/><Relationship Id="rId5" Type="http://schemas.openxmlformats.org/officeDocument/2006/relationships/slide" Target="slide16.xml"/><Relationship Id="rId10" Type="http://schemas.openxmlformats.org/officeDocument/2006/relationships/image" Target="../media/image49.wmf"/><Relationship Id="rId4" Type="http://schemas.openxmlformats.org/officeDocument/2006/relationships/image" Target="../media/image47.wmf"/><Relationship Id="rId9" Type="http://schemas.openxmlformats.org/officeDocument/2006/relationships/oleObject" Target="../embeddings/oleObject40.bin"/><Relationship Id="rId14" Type="http://schemas.openxmlformats.org/officeDocument/2006/relationships/image" Target="../media/image51.wmf"/></Relationships>
</file>

<file path=ppt/slides/_rels/slide27.xml.rels><?xml version="1.0" encoding="UTF-8" standalone="yes"?>
<Relationships xmlns="http://schemas.openxmlformats.org/package/2006/relationships"><Relationship Id="rId2" Type="http://schemas.openxmlformats.org/officeDocument/2006/relationships/slide" Target="slide3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slide" Target="slide19.xml"/><Relationship Id="rId13" Type="http://schemas.openxmlformats.org/officeDocument/2006/relationships/oleObject" Target="../embeddings/oleObject47.bin"/><Relationship Id="rId3" Type="http://schemas.openxmlformats.org/officeDocument/2006/relationships/oleObject" Target="../embeddings/oleObject43.bin"/><Relationship Id="rId7" Type="http://schemas.openxmlformats.org/officeDocument/2006/relationships/image" Target="../media/image53.wmf"/><Relationship Id="rId12" Type="http://schemas.openxmlformats.org/officeDocument/2006/relationships/image" Target="../media/image55.wmf"/><Relationship Id="rId2" Type="http://schemas.openxmlformats.org/officeDocument/2006/relationships/slideLayout" Target="../slideLayouts/slideLayout2.xml"/><Relationship Id="rId1" Type="http://schemas.openxmlformats.org/officeDocument/2006/relationships/vmlDrawing" Target="../drawings/vmlDrawing10.vml"/><Relationship Id="rId6" Type="http://schemas.openxmlformats.org/officeDocument/2006/relationships/oleObject" Target="../embeddings/oleObject44.bin"/><Relationship Id="rId11" Type="http://schemas.openxmlformats.org/officeDocument/2006/relationships/oleObject" Target="../embeddings/oleObject46.bin"/><Relationship Id="rId5" Type="http://schemas.openxmlformats.org/officeDocument/2006/relationships/slide" Target="slide46.xml"/><Relationship Id="rId10" Type="http://schemas.openxmlformats.org/officeDocument/2006/relationships/image" Target="../media/image54.wmf"/><Relationship Id="rId4" Type="http://schemas.openxmlformats.org/officeDocument/2006/relationships/image" Target="../media/image52.wmf"/><Relationship Id="rId9" Type="http://schemas.openxmlformats.org/officeDocument/2006/relationships/oleObject" Target="../embeddings/oleObject45.bin"/><Relationship Id="rId14" Type="http://schemas.openxmlformats.org/officeDocument/2006/relationships/image" Target="../media/image56.wmf"/></Relationships>
</file>

<file path=ppt/slides/_rels/slide29.xml.rels><?xml version="1.0" encoding="UTF-8" standalone="yes"?>
<Relationships xmlns="http://schemas.openxmlformats.org/package/2006/relationships"><Relationship Id="rId2" Type="http://schemas.openxmlformats.org/officeDocument/2006/relationships/slide" Target="slide3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slide" Target="slide6.xml"/><Relationship Id="rId13" Type="http://schemas.openxmlformats.org/officeDocument/2006/relationships/oleObject" Target="../embeddings/oleObject52.bin"/><Relationship Id="rId3" Type="http://schemas.openxmlformats.org/officeDocument/2006/relationships/oleObject" Target="../embeddings/oleObject48.bin"/><Relationship Id="rId7" Type="http://schemas.openxmlformats.org/officeDocument/2006/relationships/image" Target="../media/image58.wmf"/><Relationship Id="rId12" Type="http://schemas.openxmlformats.org/officeDocument/2006/relationships/image" Target="../media/image60.wmf"/><Relationship Id="rId2" Type="http://schemas.openxmlformats.org/officeDocument/2006/relationships/slideLayout" Target="../slideLayouts/slideLayout2.xml"/><Relationship Id="rId1" Type="http://schemas.openxmlformats.org/officeDocument/2006/relationships/vmlDrawing" Target="../drawings/vmlDrawing11.vml"/><Relationship Id="rId6" Type="http://schemas.openxmlformats.org/officeDocument/2006/relationships/oleObject" Target="../embeddings/oleObject49.bin"/><Relationship Id="rId11" Type="http://schemas.openxmlformats.org/officeDocument/2006/relationships/oleObject" Target="../embeddings/oleObject51.bin"/><Relationship Id="rId5" Type="http://schemas.openxmlformats.org/officeDocument/2006/relationships/slide" Target="slide29.xml"/><Relationship Id="rId10" Type="http://schemas.openxmlformats.org/officeDocument/2006/relationships/image" Target="../media/image59.wmf"/><Relationship Id="rId4" Type="http://schemas.openxmlformats.org/officeDocument/2006/relationships/image" Target="../media/image57.wmf"/><Relationship Id="rId9" Type="http://schemas.openxmlformats.org/officeDocument/2006/relationships/oleObject" Target="../embeddings/oleObject50.bin"/><Relationship Id="rId14" Type="http://schemas.openxmlformats.org/officeDocument/2006/relationships/image" Target="../media/image61.wmf"/></Relationships>
</file>

<file path=ppt/slides/_rels/slide31.xml.rels><?xml version="1.0" encoding="UTF-8" standalone="yes"?>
<Relationships xmlns="http://schemas.openxmlformats.org/package/2006/relationships"><Relationship Id="rId2" Type="http://schemas.openxmlformats.org/officeDocument/2006/relationships/slide" Target="slide1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slide" Target="slide45.xml"/><Relationship Id="rId13" Type="http://schemas.openxmlformats.org/officeDocument/2006/relationships/oleObject" Target="../embeddings/oleObject57.bin"/><Relationship Id="rId3" Type="http://schemas.openxmlformats.org/officeDocument/2006/relationships/oleObject" Target="../embeddings/oleObject53.bin"/><Relationship Id="rId7" Type="http://schemas.openxmlformats.org/officeDocument/2006/relationships/image" Target="../media/image63.wmf"/><Relationship Id="rId12" Type="http://schemas.openxmlformats.org/officeDocument/2006/relationships/image" Target="../media/image65.wmf"/><Relationship Id="rId2" Type="http://schemas.openxmlformats.org/officeDocument/2006/relationships/slideLayout" Target="../slideLayouts/slideLayout2.xml"/><Relationship Id="rId1" Type="http://schemas.openxmlformats.org/officeDocument/2006/relationships/vmlDrawing" Target="../drawings/vmlDrawing12.vml"/><Relationship Id="rId6" Type="http://schemas.openxmlformats.org/officeDocument/2006/relationships/oleObject" Target="../embeddings/oleObject54.bin"/><Relationship Id="rId11" Type="http://schemas.openxmlformats.org/officeDocument/2006/relationships/oleObject" Target="../embeddings/oleObject56.bin"/><Relationship Id="rId5" Type="http://schemas.openxmlformats.org/officeDocument/2006/relationships/slide" Target="slide12.xml"/><Relationship Id="rId10" Type="http://schemas.openxmlformats.org/officeDocument/2006/relationships/image" Target="../media/image64.wmf"/><Relationship Id="rId4" Type="http://schemas.openxmlformats.org/officeDocument/2006/relationships/image" Target="../media/image62.wmf"/><Relationship Id="rId9" Type="http://schemas.openxmlformats.org/officeDocument/2006/relationships/oleObject" Target="../embeddings/oleObject55.bin"/><Relationship Id="rId14" Type="http://schemas.openxmlformats.org/officeDocument/2006/relationships/image" Target="../media/image66.wmf"/></Relationships>
</file>

<file path=ppt/slides/_rels/slide33.xml.rels><?xml version="1.0" encoding="UTF-8" standalone="yes"?>
<Relationships xmlns="http://schemas.openxmlformats.org/package/2006/relationships"><Relationship Id="rId2" Type="http://schemas.openxmlformats.org/officeDocument/2006/relationships/slide" Target="slide4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slide" Target="slide47.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image" Target="../media/image68.wmf"/><Relationship Id="rId13" Type="http://schemas.openxmlformats.org/officeDocument/2006/relationships/oleObject" Target="../embeddings/oleObject62.bin"/><Relationship Id="rId3" Type="http://schemas.openxmlformats.org/officeDocument/2006/relationships/slide" Target="slide9.xml"/><Relationship Id="rId7" Type="http://schemas.openxmlformats.org/officeDocument/2006/relationships/oleObject" Target="../embeddings/oleObject59.bin"/><Relationship Id="rId12" Type="http://schemas.openxmlformats.org/officeDocument/2006/relationships/image" Target="../media/image70.wmf"/><Relationship Id="rId2" Type="http://schemas.openxmlformats.org/officeDocument/2006/relationships/slideLayout" Target="../slideLayouts/slideLayout2.xml"/><Relationship Id="rId1" Type="http://schemas.openxmlformats.org/officeDocument/2006/relationships/vmlDrawing" Target="../drawings/vmlDrawing13.vml"/><Relationship Id="rId6" Type="http://schemas.openxmlformats.org/officeDocument/2006/relationships/image" Target="../media/image67.wmf"/><Relationship Id="rId11" Type="http://schemas.openxmlformats.org/officeDocument/2006/relationships/oleObject" Target="../embeddings/oleObject61.bin"/><Relationship Id="rId5" Type="http://schemas.openxmlformats.org/officeDocument/2006/relationships/oleObject" Target="../embeddings/oleObject58.bin"/><Relationship Id="rId10" Type="http://schemas.openxmlformats.org/officeDocument/2006/relationships/image" Target="../media/image69.wmf"/><Relationship Id="rId4" Type="http://schemas.openxmlformats.org/officeDocument/2006/relationships/slide" Target="slide27.xml"/><Relationship Id="rId9" Type="http://schemas.openxmlformats.org/officeDocument/2006/relationships/oleObject" Target="../embeddings/oleObject60.bin"/><Relationship Id="rId14" Type="http://schemas.openxmlformats.org/officeDocument/2006/relationships/image" Target="../media/image71.wmf"/></Relationships>
</file>

<file path=ppt/slides/_rels/slide36.xml.rels><?xml version="1.0" encoding="UTF-8" standalone="yes"?>
<Relationships xmlns="http://schemas.openxmlformats.org/package/2006/relationships"><Relationship Id="rId2" Type="http://schemas.openxmlformats.org/officeDocument/2006/relationships/slide" Target="slide38.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openxmlformats.org/officeDocument/2006/relationships/oleObject" Target="../embeddings/oleObject65.bin"/><Relationship Id="rId13" Type="http://schemas.openxmlformats.org/officeDocument/2006/relationships/oleObject" Target="../embeddings/oleObject67.bin"/><Relationship Id="rId3" Type="http://schemas.openxmlformats.org/officeDocument/2006/relationships/oleObject" Target="../embeddings/oleObject63.bin"/><Relationship Id="rId7" Type="http://schemas.openxmlformats.org/officeDocument/2006/relationships/image" Target="../media/image73.wmf"/><Relationship Id="rId12" Type="http://schemas.openxmlformats.org/officeDocument/2006/relationships/image" Target="../media/image75.wmf"/><Relationship Id="rId2" Type="http://schemas.openxmlformats.org/officeDocument/2006/relationships/slideLayout" Target="../slideLayouts/slideLayout2.xml"/><Relationship Id="rId1" Type="http://schemas.openxmlformats.org/officeDocument/2006/relationships/vmlDrawing" Target="../drawings/vmlDrawing14.vml"/><Relationship Id="rId6" Type="http://schemas.openxmlformats.org/officeDocument/2006/relationships/oleObject" Target="../embeddings/oleObject64.bin"/><Relationship Id="rId11" Type="http://schemas.openxmlformats.org/officeDocument/2006/relationships/oleObject" Target="../embeddings/oleObject66.bin"/><Relationship Id="rId5" Type="http://schemas.openxmlformats.org/officeDocument/2006/relationships/slide" Target="slide37.xml"/><Relationship Id="rId10" Type="http://schemas.openxmlformats.org/officeDocument/2006/relationships/slide" Target="slide12.xml"/><Relationship Id="rId4" Type="http://schemas.openxmlformats.org/officeDocument/2006/relationships/image" Target="../media/image72.wmf"/><Relationship Id="rId9" Type="http://schemas.openxmlformats.org/officeDocument/2006/relationships/image" Target="../media/image74.wmf"/><Relationship Id="rId14" Type="http://schemas.openxmlformats.org/officeDocument/2006/relationships/image" Target="../media/image76.wmf"/></Relationships>
</file>

<file path=ppt/slides/_rels/slide39.xml.rels><?xml version="1.0" encoding="UTF-8" standalone="yes"?>
<Relationships xmlns="http://schemas.openxmlformats.org/package/2006/relationships"><Relationship Id="rId2" Type="http://schemas.openxmlformats.org/officeDocument/2006/relationships/slide" Target="slide20.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slide" Target="slide11.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8" Type="http://schemas.openxmlformats.org/officeDocument/2006/relationships/image" Target="../media/image78.wmf"/><Relationship Id="rId13" Type="http://schemas.openxmlformats.org/officeDocument/2006/relationships/oleObject" Target="../embeddings/oleObject72.bin"/><Relationship Id="rId3" Type="http://schemas.openxmlformats.org/officeDocument/2006/relationships/slide" Target="slide17.xml"/><Relationship Id="rId7" Type="http://schemas.openxmlformats.org/officeDocument/2006/relationships/oleObject" Target="../embeddings/oleObject69.bin"/><Relationship Id="rId12" Type="http://schemas.openxmlformats.org/officeDocument/2006/relationships/image" Target="../media/image80.wmf"/><Relationship Id="rId2" Type="http://schemas.openxmlformats.org/officeDocument/2006/relationships/slideLayout" Target="../slideLayouts/slideLayout2.xml"/><Relationship Id="rId1" Type="http://schemas.openxmlformats.org/officeDocument/2006/relationships/vmlDrawing" Target="../drawings/vmlDrawing15.vml"/><Relationship Id="rId6" Type="http://schemas.openxmlformats.org/officeDocument/2006/relationships/slide" Target="slide40.xml"/><Relationship Id="rId11" Type="http://schemas.openxmlformats.org/officeDocument/2006/relationships/oleObject" Target="../embeddings/oleObject71.bin"/><Relationship Id="rId5" Type="http://schemas.openxmlformats.org/officeDocument/2006/relationships/image" Target="../media/image77.wmf"/><Relationship Id="rId10" Type="http://schemas.openxmlformats.org/officeDocument/2006/relationships/image" Target="../media/image79.wmf"/><Relationship Id="rId4" Type="http://schemas.openxmlformats.org/officeDocument/2006/relationships/oleObject" Target="../embeddings/oleObject68.bin"/><Relationship Id="rId9" Type="http://schemas.openxmlformats.org/officeDocument/2006/relationships/oleObject" Target="../embeddings/oleObject70.bin"/><Relationship Id="rId14" Type="http://schemas.openxmlformats.org/officeDocument/2006/relationships/image" Target="../media/image81.wmf"/></Relationships>
</file>

<file path=ppt/slides/_rels/slide42.xml.rels><?xml version="1.0" encoding="UTF-8" standalone="yes"?>
<Relationships xmlns="http://schemas.openxmlformats.org/package/2006/relationships"><Relationship Id="rId2" Type="http://schemas.openxmlformats.org/officeDocument/2006/relationships/slide" Target="slide1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slide" Target="slide2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slide" Target="slide18.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slide" Target="slide2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slide" Target="slide13.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8" Type="http://schemas.openxmlformats.org/officeDocument/2006/relationships/image" Target="../media/image83.wmf"/><Relationship Id="rId13" Type="http://schemas.openxmlformats.org/officeDocument/2006/relationships/oleObject" Target="../embeddings/oleObject77.bin"/><Relationship Id="rId3" Type="http://schemas.openxmlformats.org/officeDocument/2006/relationships/slide" Target="slide43.xml"/><Relationship Id="rId7" Type="http://schemas.openxmlformats.org/officeDocument/2006/relationships/oleObject" Target="../embeddings/oleObject74.bin"/><Relationship Id="rId12" Type="http://schemas.openxmlformats.org/officeDocument/2006/relationships/image" Target="../media/image85.wmf"/><Relationship Id="rId2" Type="http://schemas.openxmlformats.org/officeDocument/2006/relationships/slideLayout" Target="../slideLayouts/slideLayout2.xml"/><Relationship Id="rId1" Type="http://schemas.openxmlformats.org/officeDocument/2006/relationships/vmlDrawing" Target="../drawings/vmlDrawing16.vml"/><Relationship Id="rId6" Type="http://schemas.openxmlformats.org/officeDocument/2006/relationships/image" Target="../media/image82.wmf"/><Relationship Id="rId11" Type="http://schemas.openxmlformats.org/officeDocument/2006/relationships/oleObject" Target="../embeddings/oleObject76.bin"/><Relationship Id="rId5" Type="http://schemas.openxmlformats.org/officeDocument/2006/relationships/oleObject" Target="../embeddings/oleObject73.bin"/><Relationship Id="rId10" Type="http://schemas.openxmlformats.org/officeDocument/2006/relationships/image" Target="../media/image84.wmf"/><Relationship Id="rId4" Type="http://schemas.openxmlformats.org/officeDocument/2006/relationships/slide" Target="slide8.xml"/><Relationship Id="rId9" Type="http://schemas.openxmlformats.org/officeDocument/2006/relationships/oleObject" Target="../embeddings/oleObject75.bin"/><Relationship Id="rId14" Type="http://schemas.openxmlformats.org/officeDocument/2006/relationships/image" Target="../media/image86.wmf"/></Relationships>
</file>

<file path=ppt/slides/_rels/slide48.xml.rels><?xml version="1.0" encoding="UTF-8" standalone="yes"?>
<Relationships xmlns="http://schemas.openxmlformats.org/package/2006/relationships"><Relationship Id="rId2" Type="http://schemas.openxmlformats.org/officeDocument/2006/relationships/slide" Target="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4669459-267F-4F3C-A244-96558297D046}"/>
              </a:ext>
            </a:extLst>
          </p:cNvPr>
          <p:cNvSpPr>
            <a:spLocks noGrp="1"/>
          </p:cNvSpPr>
          <p:nvPr>
            <p:ph type="ctrTitle"/>
          </p:nvPr>
        </p:nvSpPr>
        <p:spPr/>
        <p:txBody>
          <a:bodyPr/>
          <a:lstStyle/>
          <a:p>
            <a:r>
              <a:rPr lang="cs-CZ" dirty="0"/>
              <a:t>Jen sen…?</a:t>
            </a:r>
          </a:p>
        </p:txBody>
      </p:sp>
      <p:sp>
        <p:nvSpPr>
          <p:cNvPr id="3" name="Podnadpis 2">
            <a:extLst>
              <a:ext uri="{FF2B5EF4-FFF2-40B4-BE49-F238E27FC236}">
                <a16:creationId xmlns:a16="http://schemas.microsoft.com/office/drawing/2014/main" id="{1C385019-5872-4B97-9A61-8960BCF8B26C}"/>
              </a:ext>
            </a:extLst>
          </p:cNvPr>
          <p:cNvSpPr>
            <a:spLocks noGrp="1"/>
          </p:cNvSpPr>
          <p:nvPr>
            <p:ph type="subTitle" idx="1"/>
          </p:nvPr>
        </p:nvSpPr>
        <p:spPr/>
        <p:txBody>
          <a:bodyPr>
            <a:normAutofit/>
          </a:bodyPr>
          <a:lstStyle/>
          <a:p>
            <a:r>
              <a:rPr lang="cs-CZ" sz="2800" dirty="0"/>
              <a:t>….aneb nikdy na nic nezapomeň</a:t>
            </a:r>
          </a:p>
        </p:txBody>
      </p:sp>
      <p:sp>
        <p:nvSpPr>
          <p:cNvPr id="4" name="TextovéPole 3">
            <a:extLst>
              <a:ext uri="{FF2B5EF4-FFF2-40B4-BE49-F238E27FC236}">
                <a16:creationId xmlns:a16="http://schemas.microsoft.com/office/drawing/2014/main" id="{A73E8243-DF04-45A3-A1BC-74C7D8172044}"/>
              </a:ext>
            </a:extLst>
          </p:cNvPr>
          <p:cNvSpPr txBox="1"/>
          <p:nvPr/>
        </p:nvSpPr>
        <p:spPr>
          <a:xfrm>
            <a:off x="8842343" y="5417199"/>
            <a:ext cx="2846895" cy="369332"/>
          </a:xfrm>
          <a:prstGeom prst="rect">
            <a:avLst/>
          </a:prstGeom>
          <a:noFill/>
        </p:spPr>
        <p:txBody>
          <a:bodyPr wrap="square" rtlCol="0">
            <a:spAutoFit/>
          </a:bodyPr>
          <a:lstStyle/>
          <a:p>
            <a:r>
              <a:rPr lang="cs-CZ" dirty="0"/>
              <a:t>Verze 1.0   26.3.2020</a:t>
            </a:r>
          </a:p>
        </p:txBody>
      </p:sp>
    </p:spTree>
    <p:extLst>
      <p:ext uri="{BB962C8B-B14F-4D97-AF65-F5344CB8AC3E}">
        <p14:creationId xmlns:p14="http://schemas.microsoft.com/office/powerpoint/2010/main" val="19329319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87B89AC2-3241-421B-B535-918E14240A5A}"/>
              </a:ext>
            </a:extLst>
          </p:cNvPr>
          <p:cNvSpPr>
            <a:spLocks noGrp="1"/>
          </p:cNvSpPr>
          <p:nvPr>
            <p:ph idx="1"/>
          </p:nvPr>
        </p:nvSpPr>
        <p:spPr>
          <a:xfrm>
            <a:off x="556181" y="471340"/>
            <a:ext cx="10906813" cy="5700860"/>
          </a:xfrm>
        </p:spPr>
        <p:txBody>
          <a:bodyPr/>
          <a:lstStyle/>
          <a:p>
            <a:r>
              <a:rPr lang="cs-CZ" dirty="0"/>
              <a:t>Vítám tě ve „snovém“ putování</a:t>
            </a:r>
          </a:p>
          <a:p>
            <a:r>
              <a:rPr lang="cs-CZ" dirty="0"/>
              <a:t>Hra se ovládá pouze kliknutím na odkaz (obrázek, šipka kurzoru se změní na tlapku </a:t>
            </a:r>
            <a:r>
              <a:rPr lang="cs-CZ" dirty="0">
                <a:sym typeface="Wingdings" panose="05000000000000000000" pitchFamily="2" charset="2"/>
              </a:rPr>
              <a:t></a:t>
            </a:r>
            <a:r>
              <a:rPr lang="cs-CZ" dirty="0"/>
              <a:t>), nepoužívat tedy klávesové šipky, mezerník, enter </a:t>
            </a:r>
            <a:r>
              <a:rPr lang="cs-CZ" dirty="0" err="1"/>
              <a:t>atp</a:t>
            </a:r>
            <a:r>
              <a:rPr lang="cs-CZ" dirty="0"/>
              <a:t> (pokud se tak stane, vrať se opět šipkou zpět)</a:t>
            </a:r>
          </a:p>
          <a:p>
            <a:r>
              <a:rPr lang="cs-CZ" dirty="0"/>
              <a:t>Není tady rozhodčích, to jsi ty sám (stejně jako ve snu)</a:t>
            </a:r>
          </a:p>
          <a:p>
            <a:r>
              <a:rPr lang="cs-CZ" dirty="0"/>
              <a:t>Jedná se o zatím provozem neodladěnou verzi, takže pokud něco nebude fungovat, dejte mi prosím vědět</a:t>
            </a:r>
          </a:p>
          <a:p>
            <a:r>
              <a:rPr lang="cs-CZ" dirty="0"/>
              <a:t>Přeji pěkné snové zážitky </a:t>
            </a:r>
            <a:r>
              <a:rPr lang="cs-CZ" dirty="0">
                <a:sym typeface="Wingdings" panose="05000000000000000000" pitchFamily="2" charset="2"/>
              </a:rPr>
              <a:t>     Jan Mazanec</a:t>
            </a:r>
            <a:endParaRPr lang="cs-CZ" dirty="0"/>
          </a:p>
          <a:p>
            <a:endParaRPr lang="cs-CZ" dirty="0"/>
          </a:p>
          <a:p>
            <a:endParaRPr lang="cs-CZ" dirty="0"/>
          </a:p>
          <a:p>
            <a:endParaRPr lang="cs-CZ" dirty="0"/>
          </a:p>
        </p:txBody>
      </p:sp>
      <p:sp>
        <p:nvSpPr>
          <p:cNvPr id="2" name="Šipka: doprava, šrafovaná 1">
            <a:hlinkClick r:id="rId2" action="ppaction://hlinksldjump"/>
            <a:extLst>
              <a:ext uri="{FF2B5EF4-FFF2-40B4-BE49-F238E27FC236}">
                <a16:creationId xmlns:a16="http://schemas.microsoft.com/office/drawing/2014/main" id="{324F7369-14D7-4D6A-9E90-6E02AC3C3B5E}"/>
              </a:ext>
            </a:extLst>
          </p:cNvPr>
          <p:cNvSpPr/>
          <p:nvPr/>
        </p:nvSpPr>
        <p:spPr>
          <a:xfrm>
            <a:off x="3700021" y="3096705"/>
            <a:ext cx="3770721" cy="2205872"/>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pokračuj</a:t>
            </a:r>
          </a:p>
        </p:txBody>
      </p:sp>
    </p:spTree>
    <p:extLst>
      <p:ext uri="{BB962C8B-B14F-4D97-AF65-F5344CB8AC3E}">
        <p14:creationId xmlns:p14="http://schemas.microsoft.com/office/powerpoint/2010/main" val="6536238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23EC4B69-E36B-4014-A9F8-20AB9095D156}"/>
              </a:ext>
            </a:extLst>
          </p:cNvPr>
          <p:cNvSpPr>
            <a:spLocks noGrp="1"/>
          </p:cNvSpPr>
          <p:nvPr>
            <p:ph idx="1"/>
          </p:nvPr>
        </p:nvSpPr>
        <p:spPr>
          <a:xfrm>
            <a:off x="1069848" y="518474"/>
            <a:ext cx="10058400" cy="5653726"/>
          </a:xfrm>
        </p:spPr>
        <p:txBody>
          <a:bodyPr/>
          <a:lstStyle/>
          <a:p>
            <a:r>
              <a:rPr lang="cs-CZ" dirty="0"/>
              <a:t>…no tak to byl zase den, říkáš si a zavrtáváš se hlouběji do své postýlky. Přikryješ se peřinou až po uši, hlavou ti proběhne, že někteří učitelé to s těmi úkoly a  nejrůznějšími požadavky už vážně přehánějí, zasakruješ si (i jmenovitě </a:t>
            </a:r>
            <a:r>
              <a:rPr lang="cs-CZ" dirty="0">
                <a:sym typeface="Wingdings" panose="05000000000000000000" pitchFamily="2" charset="2"/>
              </a:rPr>
              <a:t>). Někde v hlavě, na pozadí vnímání, varovně zabliká, že jsi na něco důležitého zapomněl. Mávneš nad tím rukou (tedy v duchu, neb to už je na tebe moc velká námaha), slastně zívneš a propadneš se do náruče snu.</a:t>
            </a:r>
            <a:endParaRPr lang="cs-CZ" dirty="0"/>
          </a:p>
        </p:txBody>
      </p:sp>
      <p:sp>
        <p:nvSpPr>
          <p:cNvPr id="4" name="Šipka: doprava 3">
            <a:hlinkClick r:id="rId2" action="ppaction://hlinksldjump"/>
            <a:extLst>
              <a:ext uri="{FF2B5EF4-FFF2-40B4-BE49-F238E27FC236}">
                <a16:creationId xmlns:a16="http://schemas.microsoft.com/office/drawing/2014/main" id="{057DA69B-0511-4B1E-80C5-995C1182A640}"/>
              </a:ext>
            </a:extLst>
          </p:cNvPr>
          <p:cNvSpPr/>
          <p:nvPr/>
        </p:nvSpPr>
        <p:spPr>
          <a:xfrm>
            <a:off x="3912123" y="2639506"/>
            <a:ext cx="3601040" cy="178166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600" dirty="0"/>
              <a:t>Sen  začíná</a:t>
            </a:r>
          </a:p>
        </p:txBody>
      </p:sp>
      <p:sp>
        <p:nvSpPr>
          <p:cNvPr id="2" name="TextovéPole 1">
            <a:extLst>
              <a:ext uri="{FF2B5EF4-FFF2-40B4-BE49-F238E27FC236}">
                <a16:creationId xmlns:a16="http://schemas.microsoft.com/office/drawing/2014/main" id="{5A3F9E05-2447-4428-B0D9-72C242888362}"/>
              </a:ext>
            </a:extLst>
          </p:cNvPr>
          <p:cNvSpPr txBox="1"/>
          <p:nvPr/>
        </p:nvSpPr>
        <p:spPr>
          <a:xfrm>
            <a:off x="282804" y="226243"/>
            <a:ext cx="490194" cy="369332"/>
          </a:xfrm>
          <a:prstGeom prst="rect">
            <a:avLst/>
          </a:prstGeom>
          <a:noFill/>
        </p:spPr>
        <p:txBody>
          <a:bodyPr wrap="square" rtlCol="0">
            <a:spAutoFit/>
          </a:bodyPr>
          <a:lstStyle/>
          <a:p>
            <a:r>
              <a:rPr lang="cs-CZ" dirty="0"/>
              <a:t>1</a:t>
            </a:r>
          </a:p>
        </p:txBody>
      </p:sp>
    </p:spTree>
    <p:extLst>
      <p:ext uri="{BB962C8B-B14F-4D97-AF65-F5344CB8AC3E}">
        <p14:creationId xmlns:p14="http://schemas.microsoft.com/office/powerpoint/2010/main" val="23937080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55C29EF3-5946-4286-AC3C-7BC61AC83DFB}"/>
              </a:ext>
            </a:extLst>
          </p:cNvPr>
          <p:cNvSpPr>
            <a:spLocks noGrp="1"/>
          </p:cNvSpPr>
          <p:nvPr>
            <p:ph idx="1"/>
          </p:nvPr>
        </p:nvSpPr>
        <p:spPr>
          <a:xfrm>
            <a:off x="782425" y="895546"/>
            <a:ext cx="10661715" cy="5276654"/>
          </a:xfrm>
        </p:spPr>
        <p:txBody>
          <a:bodyPr/>
          <a:lstStyle/>
          <a:p>
            <a:r>
              <a:rPr lang="cs-CZ" dirty="0"/>
              <a:t>…stěží sis vychutnal pochvalné mručení od mnichů a už máš před sebou další dlažku…</a:t>
            </a:r>
          </a:p>
        </p:txBody>
      </p:sp>
      <p:sp>
        <p:nvSpPr>
          <p:cNvPr id="5" name="Obdélník 4">
            <a:extLst>
              <a:ext uri="{FF2B5EF4-FFF2-40B4-BE49-F238E27FC236}">
                <a16:creationId xmlns:a16="http://schemas.microsoft.com/office/drawing/2014/main" id="{337D65FA-BA59-4D95-837C-137EE8B889A3}"/>
              </a:ext>
            </a:extLst>
          </p:cNvPr>
          <p:cNvSpPr/>
          <p:nvPr/>
        </p:nvSpPr>
        <p:spPr>
          <a:xfrm>
            <a:off x="831818" y="3429000"/>
            <a:ext cx="3318235" cy="1602556"/>
          </a:xfrm>
          <a:prstGeom prst="rect">
            <a:avLst/>
          </a:prstGeom>
          <a:solidFill>
            <a:srgbClr val="92D050">
              <a:alpha val="3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aphicFrame>
        <p:nvGraphicFramePr>
          <p:cNvPr id="4" name="Objekt 3">
            <a:extLst>
              <a:ext uri="{FF2B5EF4-FFF2-40B4-BE49-F238E27FC236}">
                <a16:creationId xmlns:a16="http://schemas.microsoft.com/office/drawing/2014/main" id="{2C74EDA6-98FF-4B78-9479-BD008E57E75D}"/>
              </a:ext>
            </a:extLst>
          </p:cNvPr>
          <p:cNvGraphicFramePr>
            <a:graphicFrameLocks noChangeAspect="1"/>
          </p:cNvGraphicFramePr>
          <p:nvPr>
            <p:extLst>
              <p:ext uri="{D42A27DB-BD31-4B8C-83A1-F6EECF244321}">
                <p14:modId xmlns:p14="http://schemas.microsoft.com/office/powerpoint/2010/main" val="1230292905"/>
              </p:ext>
            </p:extLst>
          </p:nvPr>
        </p:nvGraphicFramePr>
        <p:xfrm>
          <a:off x="1621971" y="3673817"/>
          <a:ext cx="1493590" cy="1040987"/>
        </p:xfrm>
        <a:graphic>
          <a:graphicData uri="http://schemas.openxmlformats.org/presentationml/2006/ole">
            <mc:AlternateContent xmlns:mc="http://schemas.openxmlformats.org/markup-compatibility/2006">
              <mc:Choice xmlns:v="urn:schemas-microsoft-com:vml" Requires="v">
                <p:oleObj spid="_x0000_s6312" r:id="rId3" imgW="418918" imgH="291973" progId="Equation.3">
                  <p:embed/>
                </p:oleObj>
              </mc:Choice>
              <mc:Fallback>
                <p:oleObj r:id="rId3" imgW="418918" imgH="291973"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21971" y="3673817"/>
                        <a:ext cx="1493590" cy="1040987"/>
                      </a:xfrm>
                      <a:prstGeom prst="rect">
                        <a:avLst/>
                      </a:prstGeom>
                      <a:noFill/>
                    </p:spPr>
                  </p:pic>
                </p:oleObj>
              </mc:Fallback>
            </mc:AlternateContent>
          </a:graphicData>
        </a:graphic>
      </p:graphicFrame>
      <p:graphicFrame>
        <p:nvGraphicFramePr>
          <p:cNvPr id="12" name="Objekt 11">
            <a:hlinkClick r:id="rId5" action="ppaction://hlinksldjump"/>
            <a:extLst>
              <a:ext uri="{FF2B5EF4-FFF2-40B4-BE49-F238E27FC236}">
                <a16:creationId xmlns:a16="http://schemas.microsoft.com/office/drawing/2014/main" id="{BD675143-176C-4E66-82A5-7D3A8C97E4BE}"/>
              </a:ext>
            </a:extLst>
          </p:cNvPr>
          <p:cNvGraphicFramePr>
            <a:graphicFrameLocks noChangeAspect="1"/>
          </p:cNvGraphicFramePr>
          <p:nvPr>
            <p:extLst>
              <p:ext uri="{D42A27DB-BD31-4B8C-83A1-F6EECF244321}">
                <p14:modId xmlns:p14="http://schemas.microsoft.com/office/powerpoint/2010/main" val="1518492053"/>
              </p:ext>
            </p:extLst>
          </p:nvPr>
        </p:nvGraphicFramePr>
        <p:xfrm>
          <a:off x="5132010" y="2978391"/>
          <a:ext cx="2606382" cy="1049323"/>
        </p:xfrm>
        <a:graphic>
          <a:graphicData uri="http://schemas.openxmlformats.org/presentationml/2006/ole">
            <mc:AlternateContent xmlns:mc="http://schemas.openxmlformats.org/markup-compatibility/2006">
              <mc:Choice xmlns:v="urn:schemas-microsoft-com:vml" Requires="v">
                <p:oleObj spid="_x0000_s6313" r:id="rId6" imgW="977476" imgH="393529" progId="Equation.3">
                  <p:embed/>
                </p:oleObj>
              </mc:Choice>
              <mc:Fallback>
                <p:oleObj r:id="rId6" imgW="977476" imgH="393529"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32010" y="2978391"/>
                        <a:ext cx="2606382" cy="1049323"/>
                      </a:xfrm>
                      <a:prstGeom prst="rect">
                        <a:avLst/>
                      </a:prstGeom>
                      <a:solidFill>
                        <a:schemeClr val="accent1">
                          <a:lumMod val="40000"/>
                          <a:lumOff val="60000"/>
                        </a:schemeClr>
                      </a:solidFill>
                    </p:spPr>
                  </p:pic>
                </p:oleObj>
              </mc:Fallback>
            </mc:AlternateContent>
          </a:graphicData>
        </a:graphic>
      </p:graphicFrame>
      <p:graphicFrame>
        <p:nvGraphicFramePr>
          <p:cNvPr id="14" name="Objekt 13">
            <a:hlinkClick r:id="rId8" action="ppaction://hlinksldjump"/>
            <a:extLst>
              <a:ext uri="{FF2B5EF4-FFF2-40B4-BE49-F238E27FC236}">
                <a16:creationId xmlns:a16="http://schemas.microsoft.com/office/drawing/2014/main" id="{C6C05E02-AD01-4049-917F-BBA71E695396}"/>
              </a:ext>
            </a:extLst>
          </p:cNvPr>
          <p:cNvGraphicFramePr>
            <a:graphicFrameLocks noChangeAspect="1"/>
          </p:cNvGraphicFramePr>
          <p:nvPr>
            <p:extLst>
              <p:ext uri="{D42A27DB-BD31-4B8C-83A1-F6EECF244321}">
                <p14:modId xmlns:p14="http://schemas.microsoft.com/office/powerpoint/2010/main" val="4000283287"/>
              </p:ext>
            </p:extLst>
          </p:nvPr>
        </p:nvGraphicFramePr>
        <p:xfrm>
          <a:off x="8316686" y="2984078"/>
          <a:ext cx="2558143" cy="852714"/>
        </p:xfrm>
        <a:graphic>
          <a:graphicData uri="http://schemas.openxmlformats.org/presentationml/2006/ole">
            <mc:AlternateContent xmlns:mc="http://schemas.openxmlformats.org/markup-compatibility/2006">
              <mc:Choice xmlns:v="urn:schemas-microsoft-com:vml" Requires="v">
                <p:oleObj spid="_x0000_s6314" r:id="rId9" imgW="1180588" imgH="393529" progId="Equation.3">
                  <p:embed/>
                </p:oleObj>
              </mc:Choice>
              <mc:Fallback>
                <p:oleObj r:id="rId9" imgW="1180588" imgH="393529" progId="Equation.3">
                  <p:embed/>
                  <p:pic>
                    <p:nvPicPr>
                      <p:cNvPr id="0" name="Object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16686" y="2984078"/>
                        <a:ext cx="2558143" cy="852714"/>
                      </a:xfrm>
                      <a:prstGeom prst="rect">
                        <a:avLst/>
                      </a:prstGeom>
                      <a:solidFill>
                        <a:schemeClr val="accent1">
                          <a:lumMod val="40000"/>
                          <a:lumOff val="60000"/>
                        </a:schemeClr>
                      </a:solidFill>
                    </p:spPr>
                  </p:pic>
                </p:oleObj>
              </mc:Fallback>
            </mc:AlternateContent>
          </a:graphicData>
        </a:graphic>
      </p:graphicFrame>
      <p:graphicFrame>
        <p:nvGraphicFramePr>
          <p:cNvPr id="18" name="Objekt 17">
            <a:hlinkClick r:id="rId5" action="ppaction://hlinksldjump"/>
            <a:extLst>
              <a:ext uri="{FF2B5EF4-FFF2-40B4-BE49-F238E27FC236}">
                <a16:creationId xmlns:a16="http://schemas.microsoft.com/office/drawing/2014/main" id="{8B04E064-18B4-452E-97B0-D72F249FA32A}"/>
              </a:ext>
            </a:extLst>
          </p:cNvPr>
          <p:cNvGraphicFramePr>
            <a:graphicFrameLocks noChangeAspect="1"/>
          </p:cNvGraphicFramePr>
          <p:nvPr>
            <p:extLst>
              <p:ext uri="{D42A27DB-BD31-4B8C-83A1-F6EECF244321}">
                <p14:modId xmlns:p14="http://schemas.microsoft.com/office/powerpoint/2010/main" val="2101804160"/>
              </p:ext>
            </p:extLst>
          </p:nvPr>
        </p:nvGraphicFramePr>
        <p:xfrm>
          <a:off x="8373437" y="4595129"/>
          <a:ext cx="2501392" cy="934255"/>
        </p:xfrm>
        <a:graphic>
          <a:graphicData uri="http://schemas.openxmlformats.org/presentationml/2006/ole">
            <mc:AlternateContent xmlns:mc="http://schemas.openxmlformats.org/markup-compatibility/2006">
              <mc:Choice xmlns:v="urn:schemas-microsoft-com:vml" Requires="v">
                <p:oleObj spid="_x0000_s6315" r:id="rId11" imgW="1054100" imgH="393700" progId="Equation.3">
                  <p:embed/>
                </p:oleObj>
              </mc:Choice>
              <mc:Fallback>
                <p:oleObj r:id="rId11" imgW="1054100" imgH="393700" progId="Equation.3">
                  <p:embed/>
                  <p:pic>
                    <p:nvPicPr>
                      <p:cNvPr id="0" name="Object 9"/>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373437" y="4595129"/>
                        <a:ext cx="2501392" cy="934255"/>
                      </a:xfrm>
                      <a:prstGeom prst="rect">
                        <a:avLst/>
                      </a:prstGeom>
                      <a:solidFill>
                        <a:schemeClr val="accent1">
                          <a:lumMod val="40000"/>
                          <a:lumOff val="60000"/>
                        </a:schemeClr>
                      </a:solidFill>
                    </p:spPr>
                  </p:pic>
                </p:oleObj>
              </mc:Fallback>
            </mc:AlternateContent>
          </a:graphicData>
        </a:graphic>
      </p:graphicFrame>
      <p:graphicFrame>
        <p:nvGraphicFramePr>
          <p:cNvPr id="20" name="Objekt 19">
            <a:hlinkClick r:id="rId5" action="ppaction://hlinksldjump"/>
            <a:extLst>
              <a:ext uri="{FF2B5EF4-FFF2-40B4-BE49-F238E27FC236}">
                <a16:creationId xmlns:a16="http://schemas.microsoft.com/office/drawing/2014/main" id="{B9828009-F427-4204-B780-4852ACCF17EB}"/>
              </a:ext>
            </a:extLst>
          </p:cNvPr>
          <p:cNvGraphicFramePr>
            <a:graphicFrameLocks noChangeAspect="1"/>
          </p:cNvGraphicFramePr>
          <p:nvPr>
            <p:extLst>
              <p:ext uri="{D42A27DB-BD31-4B8C-83A1-F6EECF244321}">
                <p14:modId xmlns:p14="http://schemas.microsoft.com/office/powerpoint/2010/main" val="2194472872"/>
              </p:ext>
            </p:extLst>
          </p:nvPr>
        </p:nvGraphicFramePr>
        <p:xfrm>
          <a:off x="5132009" y="4625426"/>
          <a:ext cx="2215848" cy="954045"/>
        </p:xfrm>
        <a:graphic>
          <a:graphicData uri="http://schemas.openxmlformats.org/presentationml/2006/ole">
            <mc:AlternateContent xmlns:mc="http://schemas.openxmlformats.org/markup-compatibility/2006">
              <mc:Choice xmlns:v="urn:schemas-microsoft-com:vml" Requires="v">
                <p:oleObj spid="_x0000_s6316" r:id="rId13" imgW="914400" imgH="393700" progId="Equation.3">
                  <p:embed/>
                </p:oleObj>
              </mc:Choice>
              <mc:Fallback>
                <p:oleObj r:id="rId13" imgW="914400" imgH="393700" progId="Equation.3">
                  <p:embed/>
                  <p:pic>
                    <p:nvPicPr>
                      <p:cNvPr id="0" name="Object 1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132009" y="4625426"/>
                        <a:ext cx="2215848" cy="954045"/>
                      </a:xfrm>
                      <a:prstGeom prst="rect">
                        <a:avLst/>
                      </a:prstGeom>
                      <a:solidFill>
                        <a:schemeClr val="accent1">
                          <a:lumMod val="40000"/>
                          <a:lumOff val="60000"/>
                        </a:schemeClr>
                      </a:solidFill>
                    </p:spPr>
                  </p:pic>
                </p:oleObj>
              </mc:Fallback>
            </mc:AlternateContent>
          </a:graphicData>
        </a:graphic>
      </p:graphicFrame>
      <p:sp>
        <p:nvSpPr>
          <p:cNvPr id="21" name="TextovéPole 20">
            <a:extLst>
              <a:ext uri="{FF2B5EF4-FFF2-40B4-BE49-F238E27FC236}">
                <a16:creationId xmlns:a16="http://schemas.microsoft.com/office/drawing/2014/main" id="{509A6526-CF39-4DB1-B9F9-92EE37292E2C}"/>
              </a:ext>
            </a:extLst>
          </p:cNvPr>
          <p:cNvSpPr txBox="1"/>
          <p:nvPr/>
        </p:nvSpPr>
        <p:spPr>
          <a:xfrm>
            <a:off x="282804" y="226243"/>
            <a:ext cx="490194" cy="369332"/>
          </a:xfrm>
          <a:prstGeom prst="rect">
            <a:avLst/>
          </a:prstGeom>
          <a:noFill/>
        </p:spPr>
        <p:txBody>
          <a:bodyPr wrap="square" rtlCol="0">
            <a:spAutoFit/>
          </a:bodyPr>
          <a:lstStyle/>
          <a:p>
            <a:r>
              <a:rPr lang="cs-CZ" dirty="0"/>
              <a:t>13</a:t>
            </a:r>
          </a:p>
        </p:txBody>
      </p:sp>
    </p:spTree>
    <p:extLst>
      <p:ext uri="{BB962C8B-B14F-4D97-AF65-F5344CB8AC3E}">
        <p14:creationId xmlns:p14="http://schemas.microsoft.com/office/powerpoint/2010/main" val="2627070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obsah 3">
            <a:extLst>
              <a:ext uri="{FF2B5EF4-FFF2-40B4-BE49-F238E27FC236}">
                <a16:creationId xmlns:a16="http://schemas.microsoft.com/office/drawing/2014/main" id="{00151679-1B85-4118-BA47-33F9ABF52E49}"/>
              </a:ext>
            </a:extLst>
          </p:cNvPr>
          <p:cNvSpPr>
            <a:spLocks noGrp="1"/>
          </p:cNvSpPr>
          <p:nvPr>
            <p:ph idx="1"/>
          </p:nvPr>
        </p:nvSpPr>
        <p:spPr>
          <a:xfrm>
            <a:off x="10671143" y="75741"/>
            <a:ext cx="1437620" cy="68782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20000"/>
          </a:bodyPr>
          <a:lstStyle/>
          <a:p>
            <a:pPr algn="ctr"/>
            <a:r>
              <a:rPr lang="cs-CZ" sz="2400" dirty="0"/>
              <a:t>Rovně</a:t>
            </a:r>
          </a:p>
        </p:txBody>
      </p:sp>
      <p:sp>
        <p:nvSpPr>
          <p:cNvPr id="2" name="TextovéPole 1">
            <a:extLst>
              <a:ext uri="{FF2B5EF4-FFF2-40B4-BE49-F238E27FC236}">
                <a16:creationId xmlns:a16="http://schemas.microsoft.com/office/drawing/2014/main" id="{3EED136A-0569-4E0B-BEB7-D9BE07E78299}"/>
              </a:ext>
            </a:extLst>
          </p:cNvPr>
          <p:cNvSpPr txBox="1"/>
          <p:nvPr/>
        </p:nvSpPr>
        <p:spPr>
          <a:xfrm>
            <a:off x="565607" y="1159497"/>
            <a:ext cx="10916239" cy="1938992"/>
          </a:xfrm>
          <a:prstGeom prst="rect">
            <a:avLst/>
          </a:prstGeom>
          <a:noFill/>
        </p:spPr>
        <p:txBody>
          <a:bodyPr wrap="square" rtlCol="0">
            <a:spAutoFit/>
          </a:bodyPr>
          <a:lstStyle/>
          <a:p>
            <a:r>
              <a:rPr lang="cs-CZ" sz="2000" dirty="0"/>
              <a:t>…cesta se vine mezi úbočími řídce </a:t>
            </a:r>
            <a:r>
              <a:rPr lang="cs-CZ" sz="2000" dirty="0" err="1"/>
              <a:t>porostlýmí</a:t>
            </a:r>
            <a:r>
              <a:rPr lang="cs-CZ" sz="2000" dirty="0"/>
              <a:t> nízkými, břízky připomínajícími, stromky. Sluníčko pěkně hřeje do zad, ptáci téměř řvou, no prostě paráda. Pravda, trochu tě mate, že tvůj oděv není zrovna to, co obvykle nosíš, a už vůbec netušíš, proč se při chůzi opíráš o mohutnou hůl, ale co už.</a:t>
            </a:r>
          </a:p>
          <a:p>
            <a:r>
              <a:rPr lang="cs-CZ" sz="2000" dirty="0"/>
              <a:t>Náhle se před tebou objevuje propast nejméně 10m široká a hluboká ještě více. Naštěstí přes ní vede lanový most, vydáš se k němu…</a:t>
            </a:r>
          </a:p>
        </p:txBody>
      </p:sp>
      <p:sp>
        <p:nvSpPr>
          <p:cNvPr id="5" name="Šipka: doprava 4">
            <a:hlinkClick r:id="rId2" action="ppaction://hlinksldjump"/>
            <a:extLst>
              <a:ext uri="{FF2B5EF4-FFF2-40B4-BE49-F238E27FC236}">
                <a16:creationId xmlns:a16="http://schemas.microsoft.com/office/drawing/2014/main" id="{2757A6E2-0A7C-4186-BCC8-51EFF6277DD0}"/>
              </a:ext>
            </a:extLst>
          </p:cNvPr>
          <p:cNvSpPr/>
          <p:nvPr/>
        </p:nvSpPr>
        <p:spPr>
          <a:xfrm>
            <a:off x="4326903" y="4100660"/>
            <a:ext cx="3214540" cy="177223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Jdeš k mostu</a:t>
            </a:r>
          </a:p>
        </p:txBody>
      </p:sp>
      <p:sp>
        <p:nvSpPr>
          <p:cNvPr id="6" name="TextovéPole 5">
            <a:extLst>
              <a:ext uri="{FF2B5EF4-FFF2-40B4-BE49-F238E27FC236}">
                <a16:creationId xmlns:a16="http://schemas.microsoft.com/office/drawing/2014/main" id="{862E6CDF-125D-4E22-B50B-3ACF2E17537E}"/>
              </a:ext>
            </a:extLst>
          </p:cNvPr>
          <p:cNvSpPr txBox="1"/>
          <p:nvPr/>
        </p:nvSpPr>
        <p:spPr>
          <a:xfrm>
            <a:off x="282804" y="226243"/>
            <a:ext cx="490194" cy="369332"/>
          </a:xfrm>
          <a:prstGeom prst="rect">
            <a:avLst/>
          </a:prstGeom>
          <a:noFill/>
        </p:spPr>
        <p:txBody>
          <a:bodyPr wrap="square" rtlCol="0">
            <a:spAutoFit/>
          </a:bodyPr>
          <a:lstStyle/>
          <a:p>
            <a:r>
              <a:rPr lang="cs-CZ" dirty="0"/>
              <a:t>3</a:t>
            </a:r>
          </a:p>
        </p:txBody>
      </p:sp>
    </p:spTree>
    <p:extLst>
      <p:ext uri="{BB962C8B-B14F-4D97-AF65-F5344CB8AC3E}">
        <p14:creationId xmlns:p14="http://schemas.microsoft.com/office/powerpoint/2010/main" val="24860588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307679AA-AD67-4B99-947B-FF77201EFAD5}"/>
              </a:ext>
            </a:extLst>
          </p:cNvPr>
          <p:cNvSpPr>
            <a:spLocks noGrp="1"/>
          </p:cNvSpPr>
          <p:nvPr>
            <p:ph idx="1"/>
          </p:nvPr>
        </p:nvSpPr>
        <p:spPr>
          <a:xfrm>
            <a:off x="763571" y="763570"/>
            <a:ext cx="10718276" cy="5408630"/>
          </a:xfrm>
        </p:spPr>
        <p:txBody>
          <a:bodyPr/>
          <a:lstStyle/>
          <a:p>
            <a:r>
              <a:rPr lang="cs-CZ" dirty="0"/>
              <a:t>…od nohou ti odletují kamínky a za tebou zní zadýchané výhružky. Co to je za svět, když ti v něm chtějí udělat díru do zadku jen kvůli tomu, že si se trochu spletl. S myšlenkou „ještě, že se jim v tom plechu tak špatně běhá“, zrychlíš…</a:t>
            </a:r>
          </a:p>
        </p:txBody>
      </p:sp>
      <p:sp>
        <p:nvSpPr>
          <p:cNvPr id="5" name="Šipka: doprava, šrafovaná 4">
            <a:hlinkClick r:id="rId2" action="ppaction://hlinksldjump"/>
            <a:extLst>
              <a:ext uri="{FF2B5EF4-FFF2-40B4-BE49-F238E27FC236}">
                <a16:creationId xmlns:a16="http://schemas.microsoft.com/office/drawing/2014/main" id="{846C74FC-8BD3-4F80-B99A-22F6ACAB08D2}"/>
              </a:ext>
            </a:extLst>
          </p:cNvPr>
          <p:cNvSpPr/>
          <p:nvPr/>
        </p:nvSpPr>
        <p:spPr>
          <a:xfrm>
            <a:off x="3431357" y="2620652"/>
            <a:ext cx="4270342" cy="1659117"/>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Přidáš do kroku</a:t>
            </a:r>
          </a:p>
        </p:txBody>
      </p:sp>
      <p:sp>
        <p:nvSpPr>
          <p:cNvPr id="6" name="TextovéPole 5">
            <a:extLst>
              <a:ext uri="{FF2B5EF4-FFF2-40B4-BE49-F238E27FC236}">
                <a16:creationId xmlns:a16="http://schemas.microsoft.com/office/drawing/2014/main" id="{D4671853-1E7C-4F78-B955-D031027482EF}"/>
              </a:ext>
            </a:extLst>
          </p:cNvPr>
          <p:cNvSpPr txBox="1"/>
          <p:nvPr/>
        </p:nvSpPr>
        <p:spPr>
          <a:xfrm>
            <a:off x="282804" y="226243"/>
            <a:ext cx="490194" cy="369332"/>
          </a:xfrm>
          <a:prstGeom prst="rect">
            <a:avLst/>
          </a:prstGeom>
          <a:noFill/>
        </p:spPr>
        <p:txBody>
          <a:bodyPr wrap="square" rtlCol="0">
            <a:spAutoFit/>
          </a:bodyPr>
          <a:lstStyle/>
          <a:p>
            <a:r>
              <a:rPr lang="cs-CZ" dirty="0"/>
              <a:t>39</a:t>
            </a:r>
          </a:p>
        </p:txBody>
      </p:sp>
    </p:spTree>
    <p:extLst>
      <p:ext uri="{BB962C8B-B14F-4D97-AF65-F5344CB8AC3E}">
        <p14:creationId xmlns:p14="http://schemas.microsoft.com/office/powerpoint/2010/main" val="3884805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59B8AEBE-C8C7-4C1A-9872-6E0DC037F1DB}"/>
              </a:ext>
            </a:extLst>
          </p:cNvPr>
          <p:cNvSpPr>
            <a:spLocks noGrp="1"/>
          </p:cNvSpPr>
          <p:nvPr>
            <p:ph idx="1"/>
          </p:nvPr>
        </p:nvSpPr>
        <p:spPr>
          <a:xfrm>
            <a:off x="1069848" y="895546"/>
            <a:ext cx="10058400" cy="5276654"/>
          </a:xfrm>
        </p:spPr>
        <p:txBody>
          <a:bodyPr/>
          <a:lstStyle/>
          <a:p>
            <a:r>
              <a:rPr lang="cs-CZ" dirty="0"/>
              <a:t>…jo, tak to bylo něco, brumláš si spokojeně, zatímco hladina adrenalinu v krvi se vrací k normálu, a houpavým krokem překonáš provazový most a pak už se přímo rozběhneš po pozvolně se svažující cestičce.</a:t>
            </a:r>
          </a:p>
          <a:p>
            <a:endParaRPr lang="cs-CZ" dirty="0"/>
          </a:p>
          <a:p>
            <a:endParaRPr lang="cs-CZ" dirty="0"/>
          </a:p>
          <a:p>
            <a:endParaRPr lang="cs-CZ" dirty="0"/>
          </a:p>
          <a:p>
            <a:endParaRPr lang="cs-CZ" dirty="0"/>
          </a:p>
          <a:p>
            <a:endParaRPr lang="cs-CZ" dirty="0"/>
          </a:p>
        </p:txBody>
      </p:sp>
      <p:sp>
        <p:nvSpPr>
          <p:cNvPr id="8" name="Šipka: doprava, šrafovaná 7">
            <a:hlinkClick r:id="rId2" action="ppaction://hlinksldjump"/>
            <a:extLst>
              <a:ext uri="{FF2B5EF4-FFF2-40B4-BE49-F238E27FC236}">
                <a16:creationId xmlns:a16="http://schemas.microsoft.com/office/drawing/2014/main" id="{DC1E9078-ED92-45EF-8240-5A797029CFF0}"/>
              </a:ext>
            </a:extLst>
          </p:cNvPr>
          <p:cNvSpPr/>
          <p:nvPr/>
        </p:nvSpPr>
        <p:spPr>
          <a:xfrm>
            <a:off x="4062952" y="2177592"/>
            <a:ext cx="2919167" cy="1121790"/>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Vpřed po cestě</a:t>
            </a:r>
          </a:p>
        </p:txBody>
      </p:sp>
      <p:sp>
        <p:nvSpPr>
          <p:cNvPr id="5" name="TextovéPole 4">
            <a:extLst>
              <a:ext uri="{FF2B5EF4-FFF2-40B4-BE49-F238E27FC236}">
                <a16:creationId xmlns:a16="http://schemas.microsoft.com/office/drawing/2014/main" id="{0A370C1D-F848-4EE7-B609-B6AE698DC173}"/>
              </a:ext>
            </a:extLst>
          </p:cNvPr>
          <p:cNvSpPr txBox="1"/>
          <p:nvPr/>
        </p:nvSpPr>
        <p:spPr>
          <a:xfrm>
            <a:off x="282804" y="226243"/>
            <a:ext cx="490194" cy="369332"/>
          </a:xfrm>
          <a:prstGeom prst="rect">
            <a:avLst/>
          </a:prstGeom>
          <a:noFill/>
        </p:spPr>
        <p:txBody>
          <a:bodyPr wrap="square" rtlCol="0">
            <a:spAutoFit/>
          </a:bodyPr>
          <a:lstStyle/>
          <a:p>
            <a:r>
              <a:rPr lang="cs-CZ" dirty="0"/>
              <a:t>5</a:t>
            </a:r>
          </a:p>
        </p:txBody>
      </p:sp>
    </p:spTree>
    <p:extLst>
      <p:ext uri="{BB962C8B-B14F-4D97-AF65-F5344CB8AC3E}">
        <p14:creationId xmlns:p14="http://schemas.microsoft.com/office/powerpoint/2010/main" val="11907950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307679AA-AD67-4B99-947B-FF77201EFAD5}"/>
              </a:ext>
            </a:extLst>
          </p:cNvPr>
          <p:cNvSpPr>
            <a:spLocks noGrp="1"/>
          </p:cNvSpPr>
          <p:nvPr>
            <p:ph idx="1"/>
          </p:nvPr>
        </p:nvSpPr>
        <p:spPr>
          <a:xfrm>
            <a:off x="763571" y="763570"/>
            <a:ext cx="10718276" cy="5408630"/>
          </a:xfrm>
        </p:spPr>
        <p:txBody>
          <a:bodyPr/>
          <a:lstStyle/>
          <a:p>
            <a:r>
              <a:rPr lang="cs-CZ" dirty="0"/>
              <a:t>…s pusou umazanou od jahody vykračuješ si po cestě, která se stáčí k horskému masivu a postupně se </a:t>
            </a:r>
            <a:r>
              <a:rPr lang="cs-CZ" dirty="0" err="1"/>
              <a:t>zakousává</a:t>
            </a:r>
            <a:r>
              <a:rPr lang="cs-CZ" dirty="0"/>
              <a:t> do jeho boku. Kromě toho, že po levé straně se odíráš o skálu a po pravé máš nebezpečný sráz, cesta ještě prudce stoupá. Tak za tohle bych měl dostat doživotní jedničku od pana </a:t>
            </a:r>
            <a:r>
              <a:rPr lang="cs-CZ" dirty="0" err="1"/>
              <a:t>Jarčevského</a:t>
            </a:r>
            <a:r>
              <a:rPr lang="cs-CZ" dirty="0"/>
              <a:t>, probleskne ti hlavou, a přidáš rozradostněn tou myšlenkou do kroku …</a:t>
            </a:r>
          </a:p>
        </p:txBody>
      </p:sp>
      <p:sp>
        <p:nvSpPr>
          <p:cNvPr id="5" name="Šipka: doprava, šrafovaná 4">
            <a:hlinkClick r:id="rId2" action="ppaction://hlinksldjump"/>
            <a:extLst>
              <a:ext uri="{FF2B5EF4-FFF2-40B4-BE49-F238E27FC236}">
                <a16:creationId xmlns:a16="http://schemas.microsoft.com/office/drawing/2014/main" id="{846C74FC-8BD3-4F80-B99A-22F6ACAB08D2}"/>
              </a:ext>
            </a:extLst>
          </p:cNvPr>
          <p:cNvSpPr/>
          <p:nvPr/>
        </p:nvSpPr>
        <p:spPr>
          <a:xfrm>
            <a:off x="3431357" y="2620652"/>
            <a:ext cx="4270342" cy="1659117"/>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Jdeš vzhůru</a:t>
            </a:r>
          </a:p>
        </p:txBody>
      </p:sp>
      <p:sp>
        <p:nvSpPr>
          <p:cNvPr id="6" name="TextovéPole 5">
            <a:extLst>
              <a:ext uri="{FF2B5EF4-FFF2-40B4-BE49-F238E27FC236}">
                <a16:creationId xmlns:a16="http://schemas.microsoft.com/office/drawing/2014/main" id="{326E5F3B-8ECF-4FE2-9613-2395BF3B4DFE}"/>
              </a:ext>
            </a:extLst>
          </p:cNvPr>
          <p:cNvSpPr txBox="1"/>
          <p:nvPr/>
        </p:nvSpPr>
        <p:spPr>
          <a:xfrm>
            <a:off x="282804" y="226243"/>
            <a:ext cx="490194" cy="369332"/>
          </a:xfrm>
          <a:prstGeom prst="rect">
            <a:avLst/>
          </a:prstGeom>
          <a:noFill/>
        </p:spPr>
        <p:txBody>
          <a:bodyPr wrap="square" rtlCol="0">
            <a:spAutoFit/>
          </a:bodyPr>
          <a:lstStyle/>
          <a:p>
            <a:r>
              <a:rPr lang="cs-CZ" dirty="0"/>
              <a:t>29</a:t>
            </a:r>
          </a:p>
        </p:txBody>
      </p:sp>
    </p:spTree>
    <p:extLst>
      <p:ext uri="{BB962C8B-B14F-4D97-AF65-F5344CB8AC3E}">
        <p14:creationId xmlns:p14="http://schemas.microsoft.com/office/powerpoint/2010/main" val="30778511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307679AA-AD67-4B99-947B-FF77201EFAD5}"/>
              </a:ext>
            </a:extLst>
          </p:cNvPr>
          <p:cNvSpPr>
            <a:spLocks noGrp="1"/>
          </p:cNvSpPr>
          <p:nvPr>
            <p:ph idx="1"/>
          </p:nvPr>
        </p:nvSpPr>
        <p:spPr>
          <a:xfrm>
            <a:off x="763571" y="763570"/>
            <a:ext cx="10718276" cy="5408630"/>
          </a:xfrm>
        </p:spPr>
        <p:txBody>
          <a:bodyPr/>
          <a:lstStyle/>
          <a:p>
            <a:r>
              <a:rPr lang="cs-CZ" dirty="0"/>
              <a:t>… vykračuješ si po cestě, ale máš takové divné šimrání za krkem, že je něco špatně. Přece se ale nebudu vracet a doprošovat se </a:t>
            </a:r>
            <a:r>
              <a:rPr lang="cs-CZ" dirty="0" err="1"/>
              <a:t>tý</a:t>
            </a:r>
            <a:r>
              <a:rPr lang="cs-CZ" dirty="0"/>
              <a:t> babky, pomyslíš si, rozloupneš ořech, seschlý, to sis mohl myslet, vyhodíš ho a přidáš do kroku…</a:t>
            </a:r>
          </a:p>
        </p:txBody>
      </p:sp>
      <p:sp>
        <p:nvSpPr>
          <p:cNvPr id="5" name="Šipka: doprava, šrafovaná 4">
            <a:hlinkClick r:id="rId2" action="ppaction://hlinksldjump"/>
            <a:extLst>
              <a:ext uri="{FF2B5EF4-FFF2-40B4-BE49-F238E27FC236}">
                <a16:creationId xmlns:a16="http://schemas.microsoft.com/office/drawing/2014/main" id="{846C74FC-8BD3-4F80-B99A-22F6ACAB08D2}"/>
              </a:ext>
            </a:extLst>
          </p:cNvPr>
          <p:cNvSpPr/>
          <p:nvPr/>
        </p:nvSpPr>
        <p:spPr>
          <a:xfrm>
            <a:off x="3431357" y="2620652"/>
            <a:ext cx="4270342" cy="1659117"/>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Přidáš do kroku</a:t>
            </a:r>
          </a:p>
        </p:txBody>
      </p:sp>
      <p:sp>
        <p:nvSpPr>
          <p:cNvPr id="6" name="TextovéPole 5">
            <a:extLst>
              <a:ext uri="{FF2B5EF4-FFF2-40B4-BE49-F238E27FC236}">
                <a16:creationId xmlns:a16="http://schemas.microsoft.com/office/drawing/2014/main" id="{D4671853-1E7C-4F78-B955-D031027482EF}"/>
              </a:ext>
            </a:extLst>
          </p:cNvPr>
          <p:cNvSpPr txBox="1"/>
          <p:nvPr/>
        </p:nvSpPr>
        <p:spPr>
          <a:xfrm>
            <a:off x="282804" y="226243"/>
            <a:ext cx="490194" cy="369332"/>
          </a:xfrm>
          <a:prstGeom prst="rect">
            <a:avLst/>
          </a:prstGeom>
          <a:noFill/>
        </p:spPr>
        <p:txBody>
          <a:bodyPr wrap="square" rtlCol="0">
            <a:spAutoFit/>
          </a:bodyPr>
          <a:lstStyle/>
          <a:p>
            <a:r>
              <a:rPr lang="cs-CZ" dirty="0"/>
              <a:t>38</a:t>
            </a:r>
          </a:p>
        </p:txBody>
      </p:sp>
    </p:spTree>
    <p:extLst>
      <p:ext uri="{BB962C8B-B14F-4D97-AF65-F5344CB8AC3E}">
        <p14:creationId xmlns:p14="http://schemas.microsoft.com/office/powerpoint/2010/main" val="31500520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688E242C-442C-4A06-A3B2-1A320EDCC179}"/>
              </a:ext>
            </a:extLst>
          </p:cNvPr>
          <p:cNvSpPr>
            <a:spLocks noGrp="1"/>
          </p:cNvSpPr>
          <p:nvPr>
            <p:ph idx="1"/>
          </p:nvPr>
        </p:nvSpPr>
        <p:spPr>
          <a:xfrm>
            <a:off x="1069848" y="952107"/>
            <a:ext cx="10058400" cy="5220093"/>
          </a:xfrm>
        </p:spPr>
        <p:txBody>
          <a:bodyPr/>
          <a:lstStyle/>
          <a:p>
            <a:r>
              <a:rPr lang="cs-CZ" dirty="0"/>
              <a:t>…náhle se před tebou objevil úzký tunel vedoucí skrz obrovskou horu. Jeho vchod je zatarasený těžce ozbrojenou hlídkou. Velitel hlídky, s výhružně vystrčenou bradou a ohromným chocholem na přilbici, požaduje k tomu, aby tě vpustil, odpověď na svou část hesla . Co mu odpovíš?</a:t>
            </a:r>
          </a:p>
          <a:p>
            <a:r>
              <a:rPr lang="cs-CZ" dirty="0"/>
              <a:t>Heslo:</a:t>
            </a:r>
          </a:p>
          <a:p>
            <a:endParaRPr lang="cs-CZ" dirty="0"/>
          </a:p>
          <a:p>
            <a:endParaRPr lang="cs-CZ" dirty="0"/>
          </a:p>
          <a:p>
            <a:r>
              <a:rPr lang="cs-CZ" dirty="0"/>
              <a:t>Tvá odpověď:</a:t>
            </a:r>
          </a:p>
          <a:p>
            <a:endParaRPr lang="cs-CZ" dirty="0"/>
          </a:p>
          <a:p>
            <a:endParaRPr lang="cs-CZ" dirty="0"/>
          </a:p>
        </p:txBody>
      </p:sp>
      <p:sp>
        <p:nvSpPr>
          <p:cNvPr id="8" name="Obdélník 7">
            <a:extLst>
              <a:ext uri="{FF2B5EF4-FFF2-40B4-BE49-F238E27FC236}">
                <a16:creationId xmlns:a16="http://schemas.microsoft.com/office/drawing/2014/main" id="{9B40C1B6-7897-4191-9215-AF1DCCD4355E}"/>
              </a:ext>
            </a:extLst>
          </p:cNvPr>
          <p:cNvSpPr/>
          <p:nvPr/>
        </p:nvSpPr>
        <p:spPr>
          <a:xfrm>
            <a:off x="3649744" y="2363771"/>
            <a:ext cx="2139884" cy="1065229"/>
          </a:xfrm>
          <a:prstGeom prst="rect">
            <a:avLst/>
          </a:prstGeom>
          <a:solidFill>
            <a:srgbClr val="00B0F0">
              <a:alpha val="3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 name="Rectangle 2">
            <a:extLst>
              <a:ext uri="{FF2B5EF4-FFF2-40B4-BE49-F238E27FC236}">
                <a16:creationId xmlns:a16="http://schemas.microsoft.com/office/drawing/2014/main" id="{00A05DFF-BE86-401C-9250-037A9431C158}"/>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cs-CZ"/>
          </a:p>
        </p:txBody>
      </p:sp>
      <p:graphicFrame>
        <p:nvGraphicFramePr>
          <p:cNvPr id="10" name="Objekt 9">
            <a:extLst>
              <a:ext uri="{FF2B5EF4-FFF2-40B4-BE49-F238E27FC236}">
                <a16:creationId xmlns:a16="http://schemas.microsoft.com/office/drawing/2014/main" id="{2C952D78-9401-4899-AA38-EA23B3B023EF}"/>
              </a:ext>
            </a:extLst>
          </p:cNvPr>
          <p:cNvGraphicFramePr>
            <a:graphicFrameLocks noChangeAspect="1"/>
          </p:cNvGraphicFramePr>
          <p:nvPr>
            <p:extLst>
              <p:ext uri="{D42A27DB-BD31-4B8C-83A1-F6EECF244321}">
                <p14:modId xmlns:p14="http://schemas.microsoft.com/office/powerpoint/2010/main" val="38885930"/>
              </p:ext>
            </p:extLst>
          </p:nvPr>
        </p:nvGraphicFramePr>
        <p:xfrm>
          <a:off x="3874416" y="2363771"/>
          <a:ext cx="1564400" cy="782200"/>
        </p:xfrm>
        <a:graphic>
          <a:graphicData uri="http://schemas.openxmlformats.org/presentationml/2006/ole">
            <mc:AlternateContent xmlns:mc="http://schemas.openxmlformats.org/markup-compatibility/2006">
              <mc:Choice xmlns:v="urn:schemas-microsoft-com:vml" Requires="v">
                <p:oleObj spid="_x0000_s3243" r:id="rId3" imgW="609336" imgH="304668" progId="Equation.3">
                  <p:embed/>
                </p:oleObj>
              </mc:Choice>
              <mc:Fallback>
                <p:oleObj r:id="rId3" imgW="609336" imgH="304668"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74416" y="2363771"/>
                        <a:ext cx="1564400" cy="782200"/>
                      </a:xfrm>
                      <a:prstGeom prst="rect">
                        <a:avLst/>
                      </a:prstGeom>
                      <a:noFill/>
                    </p:spPr>
                  </p:pic>
                </p:oleObj>
              </mc:Fallback>
            </mc:AlternateContent>
          </a:graphicData>
        </a:graphic>
      </p:graphicFrame>
      <p:graphicFrame>
        <p:nvGraphicFramePr>
          <p:cNvPr id="12" name="Objekt 11">
            <a:hlinkClick r:id="rId5" action="ppaction://hlinksldjump"/>
            <a:extLst>
              <a:ext uri="{FF2B5EF4-FFF2-40B4-BE49-F238E27FC236}">
                <a16:creationId xmlns:a16="http://schemas.microsoft.com/office/drawing/2014/main" id="{42679CC6-6B1A-43CA-9077-82C60E192CF6}"/>
              </a:ext>
            </a:extLst>
          </p:cNvPr>
          <p:cNvGraphicFramePr>
            <a:graphicFrameLocks noChangeAspect="1"/>
          </p:cNvGraphicFramePr>
          <p:nvPr>
            <p:extLst>
              <p:ext uri="{D42A27DB-BD31-4B8C-83A1-F6EECF244321}">
                <p14:modId xmlns:p14="http://schemas.microsoft.com/office/powerpoint/2010/main" val="3100955427"/>
              </p:ext>
            </p:extLst>
          </p:nvPr>
        </p:nvGraphicFramePr>
        <p:xfrm>
          <a:off x="1387928" y="4213780"/>
          <a:ext cx="1468059" cy="978706"/>
        </p:xfrm>
        <a:graphic>
          <a:graphicData uri="http://schemas.openxmlformats.org/presentationml/2006/ole">
            <mc:AlternateContent xmlns:mc="http://schemas.openxmlformats.org/markup-compatibility/2006">
              <mc:Choice xmlns:v="urn:schemas-microsoft-com:vml" Requires="v">
                <p:oleObj spid="_x0000_s3244" r:id="rId6" imgW="647700" imgH="431800" progId="Equation.3">
                  <p:embed/>
                </p:oleObj>
              </mc:Choice>
              <mc:Fallback>
                <p:oleObj r:id="rId6" imgW="647700" imgH="431800"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87928" y="4213780"/>
                        <a:ext cx="1468059" cy="978706"/>
                      </a:xfrm>
                      <a:prstGeom prst="rect">
                        <a:avLst/>
                      </a:prstGeom>
                      <a:solidFill>
                        <a:schemeClr val="accent1">
                          <a:lumMod val="40000"/>
                          <a:lumOff val="60000"/>
                        </a:schemeClr>
                      </a:solidFill>
                    </p:spPr>
                  </p:pic>
                </p:oleObj>
              </mc:Fallback>
            </mc:AlternateContent>
          </a:graphicData>
        </a:graphic>
      </p:graphicFrame>
      <p:graphicFrame>
        <p:nvGraphicFramePr>
          <p:cNvPr id="14" name="Objekt 13">
            <a:hlinkClick r:id="rId5" action="ppaction://hlinksldjump"/>
            <a:extLst>
              <a:ext uri="{FF2B5EF4-FFF2-40B4-BE49-F238E27FC236}">
                <a16:creationId xmlns:a16="http://schemas.microsoft.com/office/drawing/2014/main" id="{23A4BB9E-D3F7-47C1-BADA-2E6090F0ACE5}"/>
              </a:ext>
            </a:extLst>
          </p:cNvPr>
          <p:cNvGraphicFramePr>
            <a:graphicFrameLocks noChangeAspect="1"/>
          </p:cNvGraphicFramePr>
          <p:nvPr>
            <p:extLst>
              <p:ext uri="{D42A27DB-BD31-4B8C-83A1-F6EECF244321}">
                <p14:modId xmlns:p14="http://schemas.microsoft.com/office/powerpoint/2010/main" val="266873338"/>
              </p:ext>
            </p:extLst>
          </p:nvPr>
        </p:nvGraphicFramePr>
        <p:xfrm>
          <a:off x="4112827" y="4257545"/>
          <a:ext cx="1325989" cy="978706"/>
        </p:xfrm>
        <a:graphic>
          <a:graphicData uri="http://schemas.openxmlformats.org/presentationml/2006/ole">
            <mc:AlternateContent xmlns:mc="http://schemas.openxmlformats.org/markup-compatibility/2006">
              <mc:Choice xmlns:v="urn:schemas-microsoft-com:vml" Requires="v">
                <p:oleObj spid="_x0000_s3245" r:id="rId8" imgW="533169" imgH="393529" progId="Equation.3">
                  <p:embed/>
                </p:oleObj>
              </mc:Choice>
              <mc:Fallback>
                <p:oleObj r:id="rId8" imgW="533169" imgH="393529" progId="Equation.3">
                  <p:embed/>
                  <p:pic>
                    <p:nvPicPr>
                      <p:cNvPr id="0" name="Object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12827" y="4257545"/>
                        <a:ext cx="1325989" cy="978706"/>
                      </a:xfrm>
                      <a:prstGeom prst="rect">
                        <a:avLst/>
                      </a:prstGeom>
                      <a:solidFill>
                        <a:schemeClr val="accent1">
                          <a:lumMod val="40000"/>
                          <a:lumOff val="60000"/>
                        </a:schemeClr>
                      </a:solidFill>
                    </p:spPr>
                  </p:pic>
                </p:oleObj>
              </mc:Fallback>
            </mc:AlternateContent>
          </a:graphicData>
        </a:graphic>
      </p:graphicFrame>
      <p:graphicFrame>
        <p:nvGraphicFramePr>
          <p:cNvPr id="16" name="Objekt 15">
            <a:hlinkClick r:id="rId5" action="ppaction://hlinksldjump"/>
            <a:extLst>
              <a:ext uri="{FF2B5EF4-FFF2-40B4-BE49-F238E27FC236}">
                <a16:creationId xmlns:a16="http://schemas.microsoft.com/office/drawing/2014/main" id="{39F4636D-5FB0-4D55-A8ED-7FE8214A1E23}"/>
              </a:ext>
            </a:extLst>
          </p:cNvPr>
          <p:cNvGraphicFramePr>
            <a:graphicFrameLocks noChangeAspect="1"/>
          </p:cNvGraphicFramePr>
          <p:nvPr>
            <p:extLst>
              <p:ext uri="{D42A27DB-BD31-4B8C-83A1-F6EECF244321}">
                <p14:modId xmlns:p14="http://schemas.microsoft.com/office/powerpoint/2010/main" val="2807949687"/>
              </p:ext>
            </p:extLst>
          </p:nvPr>
        </p:nvGraphicFramePr>
        <p:xfrm>
          <a:off x="6577350" y="4415442"/>
          <a:ext cx="1630479" cy="568556"/>
        </p:xfrm>
        <a:graphic>
          <a:graphicData uri="http://schemas.openxmlformats.org/presentationml/2006/ole">
            <mc:AlternateContent xmlns:mc="http://schemas.openxmlformats.org/markup-compatibility/2006">
              <mc:Choice xmlns:v="urn:schemas-microsoft-com:vml" Requires="v">
                <p:oleObj spid="_x0000_s3246" r:id="rId10" imgW="634725" imgH="228501" progId="Equation.3">
                  <p:embed/>
                </p:oleObj>
              </mc:Choice>
              <mc:Fallback>
                <p:oleObj r:id="rId10" imgW="634725" imgH="228501" progId="Equation.3">
                  <p:embed/>
                  <p:pic>
                    <p:nvPicPr>
                      <p:cNvPr id="0" name="Object 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577350" y="4415442"/>
                        <a:ext cx="1630479" cy="568556"/>
                      </a:xfrm>
                      <a:prstGeom prst="rect">
                        <a:avLst/>
                      </a:prstGeom>
                      <a:solidFill>
                        <a:schemeClr val="accent1">
                          <a:lumMod val="40000"/>
                          <a:lumOff val="60000"/>
                        </a:schemeClr>
                      </a:solidFill>
                    </p:spPr>
                  </p:pic>
                </p:oleObj>
              </mc:Fallback>
            </mc:AlternateContent>
          </a:graphicData>
        </a:graphic>
      </p:graphicFrame>
      <p:graphicFrame>
        <p:nvGraphicFramePr>
          <p:cNvPr id="18" name="Objekt 17">
            <a:hlinkClick r:id="rId12" action="ppaction://hlinksldjump"/>
            <a:extLst>
              <a:ext uri="{FF2B5EF4-FFF2-40B4-BE49-F238E27FC236}">
                <a16:creationId xmlns:a16="http://schemas.microsoft.com/office/drawing/2014/main" id="{31276E27-1CA0-4A23-BE94-78501CCE67D8}"/>
              </a:ext>
            </a:extLst>
          </p:cNvPr>
          <p:cNvGraphicFramePr>
            <a:graphicFrameLocks noChangeAspect="1"/>
          </p:cNvGraphicFramePr>
          <p:nvPr>
            <p:extLst>
              <p:ext uri="{D42A27DB-BD31-4B8C-83A1-F6EECF244321}">
                <p14:modId xmlns:p14="http://schemas.microsoft.com/office/powerpoint/2010/main" val="2646404050"/>
              </p:ext>
            </p:extLst>
          </p:nvPr>
        </p:nvGraphicFramePr>
        <p:xfrm>
          <a:off x="9015831" y="4257545"/>
          <a:ext cx="2114151" cy="934941"/>
        </p:xfrm>
        <a:graphic>
          <a:graphicData uri="http://schemas.openxmlformats.org/presentationml/2006/ole">
            <mc:AlternateContent xmlns:mc="http://schemas.openxmlformats.org/markup-compatibility/2006">
              <mc:Choice xmlns:v="urn:schemas-microsoft-com:vml" Requires="v">
                <p:oleObj spid="_x0000_s3247" r:id="rId13" imgW="1028254" imgH="431613" progId="Equation.3">
                  <p:embed/>
                </p:oleObj>
              </mc:Choice>
              <mc:Fallback>
                <p:oleObj r:id="rId13" imgW="1028254" imgH="431613" progId="Equation.3">
                  <p:embed/>
                  <p:pic>
                    <p:nvPicPr>
                      <p:cNvPr id="0" name="Object 9"/>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9015831" y="4257545"/>
                        <a:ext cx="2114151" cy="934941"/>
                      </a:xfrm>
                      <a:prstGeom prst="rect">
                        <a:avLst/>
                      </a:prstGeom>
                      <a:solidFill>
                        <a:schemeClr val="accent1">
                          <a:lumMod val="40000"/>
                          <a:lumOff val="60000"/>
                        </a:schemeClr>
                      </a:solidFill>
                    </p:spPr>
                  </p:pic>
                </p:oleObj>
              </mc:Fallback>
            </mc:AlternateContent>
          </a:graphicData>
        </a:graphic>
      </p:graphicFrame>
      <p:sp>
        <p:nvSpPr>
          <p:cNvPr id="19" name="TextovéPole 18">
            <a:extLst>
              <a:ext uri="{FF2B5EF4-FFF2-40B4-BE49-F238E27FC236}">
                <a16:creationId xmlns:a16="http://schemas.microsoft.com/office/drawing/2014/main" id="{24C4F683-261F-468A-B1D8-489E0F49BFDF}"/>
              </a:ext>
            </a:extLst>
          </p:cNvPr>
          <p:cNvSpPr txBox="1"/>
          <p:nvPr/>
        </p:nvSpPr>
        <p:spPr>
          <a:xfrm>
            <a:off x="282804" y="226243"/>
            <a:ext cx="490194" cy="369332"/>
          </a:xfrm>
          <a:prstGeom prst="rect">
            <a:avLst/>
          </a:prstGeom>
          <a:noFill/>
        </p:spPr>
        <p:txBody>
          <a:bodyPr wrap="square" rtlCol="0">
            <a:spAutoFit/>
          </a:bodyPr>
          <a:lstStyle/>
          <a:p>
            <a:r>
              <a:rPr lang="cs-CZ" dirty="0"/>
              <a:t>8</a:t>
            </a:r>
          </a:p>
        </p:txBody>
      </p:sp>
    </p:spTree>
    <p:extLst>
      <p:ext uri="{BB962C8B-B14F-4D97-AF65-F5344CB8AC3E}">
        <p14:creationId xmlns:p14="http://schemas.microsoft.com/office/powerpoint/2010/main" val="19930508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7AF95F5D-6C3A-463C-B0EE-75F8966D6CDC}"/>
              </a:ext>
            </a:extLst>
          </p:cNvPr>
          <p:cNvSpPr>
            <a:spLocks noGrp="1"/>
          </p:cNvSpPr>
          <p:nvPr>
            <p:ph idx="1"/>
          </p:nvPr>
        </p:nvSpPr>
        <p:spPr>
          <a:xfrm>
            <a:off x="867266" y="1140642"/>
            <a:ext cx="11001080" cy="5031557"/>
          </a:xfrm>
        </p:spPr>
        <p:txBody>
          <a:bodyPr/>
          <a:lstStyle/>
          <a:p>
            <a:pPr marL="0" indent="0">
              <a:buNone/>
            </a:pPr>
            <a:r>
              <a:rPr lang="cs-CZ" dirty="0"/>
              <a:t>…jsi u mostu, u mostu je ale bohužel i podivné stvoření. Snad krokodýl křížený s hrochem či s čím. To by neznal ani p. Jirsa, mihne se ti hlavou, při pohledu na bestii. Ze zubaté tlamy ji tečou zelenožluté sliny a po jazyku si málem šlape, kolem smradu jako z Cařihradu a zajímavé je, že na boku má záhadný nápis . Jednou rukou si zacpeš nos, druhou pevně popadneš hůl a s bojovým pokřikem „já tě </a:t>
            </a:r>
            <a:r>
              <a:rPr lang="cs-CZ" dirty="0" err="1"/>
              <a:t>zderivuji</a:t>
            </a:r>
            <a:r>
              <a:rPr lang="cs-CZ" dirty="0"/>
              <a:t>, že tě vlastní integrál nepozná!!“ se  vrhneš na monstrum bránící ti v další cestě. </a:t>
            </a:r>
          </a:p>
          <a:p>
            <a:pPr marL="0" indent="0">
              <a:buNone/>
            </a:pPr>
            <a:endParaRPr lang="cs-CZ" dirty="0"/>
          </a:p>
        </p:txBody>
      </p:sp>
      <p:sp>
        <p:nvSpPr>
          <p:cNvPr id="9" name="TextovéPole 8">
            <a:extLst>
              <a:ext uri="{FF2B5EF4-FFF2-40B4-BE49-F238E27FC236}">
                <a16:creationId xmlns:a16="http://schemas.microsoft.com/office/drawing/2014/main" id="{5A9D4510-4F7B-40E3-ADEA-B23E84949C34}"/>
              </a:ext>
            </a:extLst>
          </p:cNvPr>
          <p:cNvSpPr txBox="1"/>
          <p:nvPr/>
        </p:nvSpPr>
        <p:spPr>
          <a:xfrm>
            <a:off x="282804" y="226243"/>
            <a:ext cx="490194" cy="369332"/>
          </a:xfrm>
          <a:prstGeom prst="rect">
            <a:avLst/>
          </a:prstGeom>
          <a:noFill/>
        </p:spPr>
        <p:txBody>
          <a:bodyPr wrap="square" rtlCol="0">
            <a:spAutoFit/>
          </a:bodyPr>
          <a:lstStyle/>
          <a:p>
            <a:r>
              <a:rPr lang="cs-CZ" dirty="0"/>
              <a:t>18</a:t>
            </a:r>
          </a:p>
        </p:txBody>
      </p:sp>
      <p:pic>
        <p:nvPicPr>
          <p:cNvPr id="4" name="Obrázek 3">
            <a:extLst>
              <a:ext uri="{FF2B5EF4-FFF2-40B4-BE49-F238E27FC236}">
                <a16:creationId xmlns:a16="http://schemas.microsoft.com/office/drawing/2014/main" id="{07002307-883B-4C20-A033-FC2A103876C7}"/>
              </a:ext>
            </a:extLst>
          </p:cNvPr>
          <p:cNvPicPr>
            <a:picLocks noChangeAspect="1"/>
          </p:cNvPicPr>
          <p:nvPr/>
        </p:nvPicPr>
        <p:blipFill>
          <a:blip r:embed="rId3"/>
          <a:stretch>
            <a:fillRect/>
          </a:stretch>
        </p:blipFill>
        <p:spPr>
          <a:xfrm>
            <a:off x="867266" y="2869978"/>
            <a:ext cx="4826524" cy="2722953"/>
          </a:xfrm>
          <a:prstGeom prst="rect">
            <a:avLst/>
          </a:prstGeom>
        </p:spPr>
      </p:pic>
      <p:sp>
        <p:nvSpPr>
          <p:cNvPr id="7" name="Šipka: doprava, šrafovaná 6">
            <a:extLst>
              <a:ext uri="{FF2B5EF4-FFF2-40B4-BE49-F238E27FC236}">
                <a16:creationId xmlns:a16="http://schemas.microsoft.com/office/drawing/2014/main" id="{B3FE7D05-5D50-4B73-AD4D-906B13EE2561}"/>
              </a:ext>
            </a:extLst>
          </p:cNvPr>
          <p:cNvSpPr/>
          <p:nvPr/>
        </p:nvSpPr>
        <p:spPr>
          <a:xfrm>
            <a:off x="4955356" y="4013457"/>
            <a:ext cx="2281287" cy="1150070"/>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Výsledek tvé „derivace“</a:t>
            </a:r>
          </a:p>
        </p:txBody>
      </p:sp>
      <p:graphicFrame>
        <p:nvGraphicFramePr>
          <p:cNvPr id="10" name="Objekt 9">
            <a:extLst>
              <a:ext uri="{FF2B5EF4-FFF2-40B4-BE49-F238E27FC236}">
                <a16:creationId xmlns:a16="http://schemas.microsoft.com/office/drawing/2014/main" id="{9DE06AA5-5891-41CD-B04F-5BD184503891}"/>
              </a:ext>
            </a:extLst>
          </p:cNvPr>
          <p:cNvGraphicFramePr>
            <a:graphicFrameLocks noChangeAspect="1"/>
          </p:cNvGraphicFramePr>
          <p:nvPr>
            <p:extLst>
              <p:ext uri="{D42A27DB-BD31-4B8C-83A1-F6EECF244321}">
                <p14:modId xmlns:p14="http://schemas.microsoft.com/office/powerpoint/2010/main" val="2529973873"/>
              </p:ext>
            </p:extLst>
          </p:nvPr>
        </p:nvGraphicFramePr>
        <p:xfrm>
          <a:off x="2177138" y="3546425"/>
          <a:ext cx="1307690" cy="934064"/>
        </p:xfrm>
        <a:graphic>
          <a:graphicData uri="http://schemas.openxmlformats.org/presentationml/2006/ole">
            <mc:AlternateContent xmlns:mc="http://schemas.openxmlformats.org/markup-compatibility/2006">
              <mc:Choice xmlns:v="urn:schemas-microsoft-com:vml" Requires="v">
                <p:oleObj spid="_x0000_s16414" r:id="rId4" imgW="444114" imgH="317225" progId="Equation.3">
                  <p:embed/>
                </p:oleObj>
              </mc:Choice>
              <mc:Fallback>
                <p:oleObj r:id="rId4" imgW="444114" imgH="317225"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77138" y="3546425"/>
                        <a:ext cx="1307690" cy="934064"/>
                      </a:xfrm>
                      <a:prstGeom prst="rect">
                        <a:avLst/>
                      </a:prstGeom>
                      <a:noFill/>
                    </p:spPr>
                  </p:pic>
                </p:oleObj>
              </mc:Fallback>
            </mc:AlternateContent>
          </a:graphicData>
        </a:graphic>
      </p:graphicFrame>
      <p:graphicFrame>
        <p:nvGraphicFramePr>
          <p:cNvPr id="12" name="Objekt 11">
            <a:hlinkClick r:id="rId6" action="ppaction://hlinksldjump"/>
            <a:extLst>
              <a:ext uri="{FF2B5EF4-FFF2-40B4-BE49-F238E27FC236}">
                <a16:creationId xmlns:a16="http://schemas.microsoft.com/office/drawing/2014/main" id="{D20A9012-FBA2-4A6C-818E-ED4037CD89BD}"/>
              </a:ext>
            </a:extLst>
          </p:cNvPr>
          <p:cNvGraphicFramePr>
            <a:graphicFrameLocks noChangeAspect="1"/>
          </p:cNvGraphicFramePr>
          <p:nvPr>
            <p:extLst>
              <p:ext uri="{D42A27DB-BD31-4B8C-83A1-F6EECF244321}">
                <p14:modId xmlns:p14="http://schemas.microsoft.com/office/powerpoint/2010/main" val="277893605"/>
              </p:ext>
            </p:extLst>
          </p:nvPr>
        </p:nvGraphicFramePr>
        <p:xfrm>
          <a:off x="7790468" y="4297124"/>
          <a:ext cx="2851365" cy="570273"/>
        </p:xfrm>
        <a:graphic>
          <a:graphicData uri="http://schemas.openxmlformats.org/presentationml/2006/ole">
            <mc:AlternateContent xmlns:mc="http://schemas.openxmlformats.org/markup-compatibility/2006">
              <mc:Choice xmlns:v="urn:schemas-microsoft-com:vml" Requires="v">
                <p:oleObj spid="_x0000_s16415" r:id="rId7" imgW="1143000" imgH="228600" progId="Equation.3">
                  <p:embed/>
                </p:oleObj>
              </mc:Choice>
              <mc:Fallback>
                <p:oleObj r:id="rId7" imgW="1143000" imgH="228600" progId="Equation.3">
                  <p:embed/>
                  <p:pic>
                    <p:nvPicPr>
                      <p:cNvPr id="0" name="Object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90468" y="4297124"/>
                        <a:ext cx="2851365" cy="570273"/>
                      </a:xfrm>
                      <a:prstGeom prst="rect">
                        <a:avLst/>
                      </a:prstGeom>
                      <a:solidFill>
                        <a:schemeClr val="accent1">
                          <a:lumMod val="40000"/>
                          <a:lumOff val="60000"/>
                        </a:schemeClr>
                      </a:solidFill>
                    </p:spPr>
                  </p:pic>
                </p:oleObj>
              </mc:Fallback>
            </mc:AlternateContent>
          </a:graphicData>
        </a:graphic>
      </p:graphicFrame>
      <p:graphicFrame>
        <p:nvGraphicFramePr>
          <p:cNvPr id="14" name="Objekt 13">
            <a:hlinkClick r:id="rId9" action="ppaction://hlinksldjump"/>
            <a:extLst>
              <a:ext uri="{FF2B5EF4-FFF2-40B4-BE49-F238E27FC236}">
                <a16:creationId xmlns:a16="http://schemas.microsoft.com/office/drawing/2014/main" id="{CD52FC73-7425-420B-868A-CA50C277B063}"/>
              </a:ext>
            </a:extLst>
          </p:cNvPr>
          <p:cNvGraphicFramePr>
            <a:graphicFrameLocks noChangeAspect="1"/>
          </p:cNvGraphicFramePr>
          <p:nvPr>
            <p:extLst>
              <p:ext uri="{D42A27DB-BD31-4B8C-83A1-F6EECF244321}">
                <p14:modId xmlns:p14="http://schemas.microsoft.com/office/powerpoint/2010/main" val="431200797"/>
              </p:ext>
            </p:extLst>
          </p:nvPr>
        </p:nvGraphicFramePr>
        <p:xfrm>
          <a:off x="7706892" y="3614122"/>
          <a:ext cx="2074987" cy="518747"/>
        </p:xfrm>
        <a:graphic>
          <a:graphicData uri="http://schemas.openxmlformats.org/presentationml/2006/ole">
            <mc:AlternateContent xmlns:mc="http://schemas.openxmlformats.org/markup-compatibility/2006">
              <mc:Choice xmlns:v="urn:schemas-microsoft-com:vml" Requires="v">
                <p:oleObj spid="_x0000_s16416" r:id="rId10" imgW="812447" imgH="203112" progId="Equation.3">
                  <p:embed/>
                </p:oleObj>
              </mc:Choice>
              <mc:Fallback>
                <p:oleObj r:id="rId10" imgW="812447" imgH="203112" progId="Equation.3">
                  <p:embed/>
                  <p:pic>
                    <p:nvPicPr>
                      <p:cNvPr id="0" name="Object 5"/>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706892" y="3614122"/>
                        <a:ext cx="2074987" cy="518747"/>
                      </a:xfrm>
                      <a:prstGeom prst="rect">
                        <a:avLst/>
                      </a:prstGeom>
                      <a:solidFill>
                        <a:schemeClr val="accent1">
                          <a:lumMod val="40000"/>
                          <a:lumOff val="60000"/>
                        </a:schemeClr>
                      </a:solidFill>
                    </p:spPr>
                  </p:pic>
                </p:oleObj>
              </mc:Fallback>
            </mc:AlternateContent>
          </a:graphicData>
        </a:graphic>
      </p:graphicFrame>
      <p:graphicFrame>
        <p:nvGraphicFramePr>
          <p:cNvPr id="16" name="Objekt 15">
            <a:hlinkClick r:id="rId9" action="ppaction://hlinksldjump"/>
            <a:extLst>
              <a:ext uri="{FF2B5EF4-FFF2-40B4-BE49-F238E27FC236}">
                <a16:creationId xmlns:a16="http://schemas.microsoft.com/office/drawing/2014/main" id="{4CA99310-15E5-46C1-852D-1D6DDBB55577}"/>
              </a:ext>
            </a:extLst>
          </p:cNvPr>
          <p:cNvGraphicFramePr>
            <a:graphicFrameLocks noChangeAspect="1"/>
          </p:cNvGraphicFramePr>
          <p:nvPr>
            <p:extLst>
              <p:ext uri="{D42A27DB-BD31-4B8C-83A1-F6EECF244321}">
                <p14:modId xmlns:p14="http://schemas.microsoft.com/office/powerpoint/2010/main" val="463887079"/>
              </p:ext>
            </p:extLst>
          </p:nvPr>
        </p:nvGraphicFramePr>
        <p:xfrm>
          <a:off x="7706892" y="2947310"/>
          <a:ext cx="1815615" cy="518747"/>
        </p:xfrm>
        <a:graphic>
          <a:graphicData uri="http://schemas.openxmlformats.org/presentationml/2006/ole">
            <mc:AlternateContent xmlns:mc="http://schemas.openxmlformats.org/markup-compatibility/2006">
              <mc:Choice xmlns:v="urn:schemas-microsoft-com:vml" Requires="v">
                <p:oleObj spid="_x0000_s16417" r:id="rId12" imgW="800100" imgH="228600" progId="Equation.3">
                  <p:embed/>
                </p:oleObj>
              </mc:Choice>
              <mc:Fallback>
                <p:oleObj r:id="rId12" imgW="800100" imgH="228600" progId="Equation.3">
                  <p:embed/>
                  <p:pic>
                    <p:nvPicPr>
                      <p:cNvPr id="0" name="Object 7"/>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706892" y="2947310"/>
                        <a:ext cx="1815615" cy="518747"/>
                      </a:xfrm>
                      <a:prstGeom prst="rect">
                        <a:avLst/>
                      </a:prstGeom>
                      <a:solidFill>
                        <a:schemeClr val="accent1">
                          <a:lumMod val="40000"/>
                          <a:lumOff val="60000"/>
                        </a:schemeClr>
                      </a:solidFill>
                    </p:spPr>
                  </p:pic>
                </p:oleObj>
              </mc:Fallback>
            </mc:AlternateContent>
          </a:graphicData>
        </a:graphic>
      </p:graphicFrame>
      <p:graphicFrame>
        <p:nvGraphicFramePr>
          <p:cNvPr id="18" name="Objekt 17">
            <a:hlinkClick r:id="rId9" action="ppaction://hlinksldjump"/>
            <a:extLst>
              <a:ext uri="{FF2B5EF4-FFF2-40B4-BE49-F238E27FC236}">
                <a16:creationId xmlns:a16="http://schemas.microsoft.com/office/drawing/2014/main" id="{CD30E374-9753-491D-A2C2-46FF6B04EAC1}"/>
              </a:ext>
            </a:extLst>
          </p:cNvPr>
          <p:cNvGraphicFramePr>
            <a:graphicFrameLocks noChangeAspect="1"/>
          </p:cNvGraphicFramePr>
          <p:nvPr>
            <p:extLst>
              <p:ext uri="{D42A27DB-BD31-4B8C-83A1-F6EECF244321}">
                <p14:modId xmlns:p14="http://schemas.microsoft.com/office/powerpoint/2010/main" val="3618687737"/>
              </p:ext>
            </p:extLst>
          </p:nvPr>
        </p:nvGraphicFramePr>
        <p:xfrm>
          <a:off x="7790468" y="5163526"/>
          <a:ext cx="2399934" cy="553831"/>
        </p:xfrm>
        <a:graphic>
          <a:graphicData uri="http://schemas.openxmlformats.org/presentationml/2006/ole">
            <mc:AlternateContent xmlns:mc="http://schemas.openxmlformats.org/markup-compatibility/2006">
              <mc:Choice xmlns:v="urn:schemas-microsoft-com:vml" Requires="v">
                <p:oleObj spid="_x0000_s16418" r:id="rId14" imgW="990600" imgH="228600" progId="Equation.3">
                  <p:embed/>
                </p:oleObj>
              </mc:Choice>
              <mc:Fallback>
                <p:oleObj r:id="rId14" imgW="990600" imgH="228600" progId="Equation.3">
                  <p:embed/>
                  <p:pic>
                    <p:nvPicPr>
                      <p:cNvPr id="0" name="Object 13"/>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790468" y="5163526"/>
                        <a:ext cx="2399934" cy="553831"/>
                      </a:xfrm>
                      <a:prstGeom prst="rect">
                        <a:avLst/>
                      </a:prstGeom>
                      <a:solidFill>
                        <a:schemeClr val="accent1">
                          <a:lumMod val="40000"/>
                          <a:lumOff val="60000"/>
                        </a:schemeClr>
                      </a:solidFill>
                    </p:spPr>
                  </p:pic>
                </p:oleObj>
              </mc:Fallback>
            </mc:AlternateContent>
          </a:graphicData>
        </a:graphic>
      </p:graphicFrame>
    </p:spTree>
    <p:extLst>
      <p:ext uri="{BB962C8B-B14F-4D97-AF65-F5344CB8AC3E}">
        <p14:creationId xmlns:p14="http://schemas.microsoft.com/office/powerpoint/2010/main" val="17494096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4962F77E-49E4-447E-89DF-754F8486E745}"/>
              </a:ext>
            </a:extLst>
          </p:cNvPr>
          <p:cNvSpPr>
            <a:spLocks noGrp="1"/>
          </p:cNvSpPr>
          <p:nvPr>
            <p:ph idx="1"/>
          </p:nvPr>
        </p:nvSpPr>
        <p:spPr>
          <a:xfrm>
            <a:off x="735291" y="763570"/>
            <a:ext cx="10765409" cy="5408630"/>
          </a:xfrm>
        </p:spPr>
        <p:txBody>
          <a:bodyPr/>
          <a:lstStyle/>
          <a:p>
            <a:r>
              <a:rPr lang="cs-CZ" dirty="0"/>
              <a:t>…jedeš lanovkou dolů, pod tebou přímo vře horská říčka, divoce naráží do balvanů a téměř až k tobě se vznáší tím vznikající vodní tříšť. Jen s námahou odtrhneš od této pohádkové scenérie oči a zajásáš. Právě se totiž kolem tebe mihla cedule „Ke </a:t>
            </a:r>
            <a:r>
              <a:rPr lang="cs-CZ" dirty="0" err="1"/>
              <a:t>Krokodějovi</a:t>
            </a:r>
            <a:r>
              <a:rPr lang="cs-CZ" dirty="0"/>
              <a:t>“. Vystoupíš z lanovky a vydáš se cestičkou mezi vinicemi k blízkému klášteru.</a:t>
            </a:r>
          </a:p>
        </p:txBody>
      </p:sp>
      <p:sp>
        <p:nvSpPr>
          <p:cNvPr id="5" name="Šipka: doprava, šrafovaná 4">
            <a:hlinkClick r:id="rId2" action="ppaction://hlinksldjump"/>
            <a:extLst>
              <a:ext uri="{FF2B5EF4-FFF2-40B4-BE49-F238E27FC236}">
                <a16:creationId xmlns:a16="http://schemas.microsoft.com/office/drawing/2014/main" id="{5BB7AA41-3602-4531-A9F8-D6FC417E91DB}"/>
              </a:ext>
            </a:extLst>
          </p:cNvPr>
          <p:cNvSpPr/>
          <p:nvPr/>
        </p:nvSpPr>
        <p:spPr>
          <a:xfrm>
            <a:off x="4044098" y="2507530"/>
            <a:ext cx="2582945" cy="164969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Ke klášteru</a:t>
            </a:r>
          </a:p>
        </p:txBody>
      </p:sp>
      <p:sp>
        <p:nvSpPr>
          <p:cNvPr id="8" name="TextovéPole 7">
            <a:extLst>
              <a:ext uri="{FF2B5EF4-FFF2-40B4-BE49-F238E27FC236}">
                <a16:creationId xmlns:a16="http://schemas.microsoft.com/office/drawing/2014/main" id="{EBD6685F-2D4E-48F9-B04D-CEB9830302D0}"/>
              </a:ext>
            </a:extLst>
          </p:cNvPr>
          <p:cNvSpPr txBox="1"/>
          <p:nvPr/>
        </p:nvSpPr>
        <p:spPr>
          <a:xfrm>
            <a:off x="282804" y="226243"/>
            <a:ext cx="490194" cy="369332"/>
          </a:xfrm>
          <a:prstGeom prst="rect">
            <a:avLst/>
          </a:prstGeom>
          <a:noFill/>
        </p:spPr>
        <p:txBody>
          <a:bodyPr wrap="square" rtlCol="0">
            <a:spAutoFit/>
          </a:bodyPr>
          <a:lstStyle/>
          <a:p>
            <a:r>
              <a:rPr lang="cs-CZ" dirty="0"/>
              <a:t>11</a:t>
            </a:r>
          </a:p>
        </p:txBody>
      </p:sp>
    </p:spTree>
    <p:extLst>
      <p:ext uri="{BB962C8B-B14F-4D97-AF65-F5344CB8AC3E}">
        <p14:creationId xmlns:p14="http://schemas.microsoft.com/office/powerpoint/2010/main" val="27251105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2CAF929F-09CC-4DE1-8CFE-ACCA679CD36E}"/>
              </a:ext>
            </a:extLst>
          </p:cNvPr>
          <p:cNvSpPr>
            <a:spLocks noGrp="1"/>
          </p:cNvSpPr>
          <p:nvPr>
            <p:ph idx="1"/>
          </p:nvPr>
        </p:nvSpPr>
        <p:spPr>
          <a:xfrm>
            <a:off x="1069848" y="433633"/>
            <a:ext cx="10058400" cy="5738567"/>
          </a:xfrm>
        </p:spPr>
        <p:txBody>
          <a:bodyPr/>
          <a:lstStyle/>
          <a:p>
            <a:r>
              <a:rPr lang="cs-CZ" dirty="0"/>
              <a:t>…slyšíš ševelení listů, pod nohama ti praskají suché větvičky, vlevo od tebe bublá potůček a na cestě, po které se ubíráš, se kousek před tebou tyčí urostlý dub. </a:t>
            </a:r>
          </a:p>
          <a:p>
            <a:r>
              <a:rPr lang="cs-CZ" dirty="0"/>
              <a:t>Na něm je připevněn ošuntělý papír s podivným textem: </a:t>
            </a:r>
          </a:p>
          <a:p>
            <a:r>
              <a:rPr lang="cs-CZ" dirty="0"/>
              <a:t>„Pokud ti cizinče život milý jest, vrať se a zapomeň, že s tu kdy byl. Však-</a:t>
            </a:r>
            <a:r>
              <a:rPr lang="cs-CZ" dirty="0" err="1"/>
              <a:t>li</a:t>
            </a:r>
            <a:r>
              <a:rPr lang="cs-CZ" dirty="0"/>
              <a:t> života svého si nevážíš, dobrodružství zažít chceš a pomoci své nabídnout se nebojíš, vyhledej </a:t>
            </a:r>
            <a:r>
              <a:rPr lang="cs-CZ" dirty="0" err="1"/>
              <a:t>Krokoděje</a:t>
            </a:r>
            <a:r>
              <a:rPr lang="cs-CZ" dirty="0"/>
              <a:t>.“</a:t>
            </a:r>
          </a:p>
          <a:p>
            <a:r>
              <a:rPr lang="cs-CZ" dirty="0"/>
              <a:t>Dočteš, papír se lenivě vlní ve vánku, rozhlédneš se a vidíš před sebou křižovatku s rozcestníkem. Na rozcestníku jsou ukazatele k jednotlivým cestám. Krátce se zamyslíš a vydáš se….</a:t>
            </a:r>
          </a:p>
        </p:txBody>
      </p:sp>
      <p:sp>
        <p:nvSpPr>
          <p:cNvPr id="5" name="Šipka: doprava 4">
            <a:hlinkClick r:id="rId2" action="ppaction://hlinksldjump"/>
            <a:extLst>
              <a:ext uri="{FF2B5EF4-FFF2-40B4-BE49-F238E27FC236}">
                <a16:creationId xmlns:a16="http://schemas.microsoft.com/office/drawing/2014/main" id="{4D0AF2C5-07D9-40C4-BFB3-2655787BABD6}"/>
              </a:ext>
            </a:extLst>
          </p:cNvPr>
          <p:cNvSpPr/>
          <p:nvPr/>
        </p:nvSpPr>
        <p:spPr>
          <a:xfrm>
            <a:off x="3874417" y="3996963"/>
            <a:ext cx="2036189" cy="12726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dirty="0"/>
              <a:t>Rovně</a:t>
            </a:r>
          </a:p>
        </p:txBody>
      </p:sp>
      <p:sp>
        <p:nvSpPr>
          <p:cNvPr id="6" name="Šipka: doprava 5">
            <a:hlinkClick r:id="rId3" action="ppaction://hlinksldjump"/>
            <a:extLst>
              <a:ext uri="{FF2B5EF4-FFF2-40B4-BE49-F238E27FC236}">
                <a16:creationId xmlns:a16="http://schemas.microsoft.com/office/drawing/2014/main" id="{DC371648-44E2-4ADF-84E9-CAC58263DB54}"/>
              </a:ext>
            </a:extLst>
          </p:cNvPr>
          <p:cNvSpPr/>
          <p:nvPr/>
        </p:nvSpPr>
        <p:spPr>
          <a:xfrm>
            <a:off x="6619189" y="3996964"/>
            <a:ext cx="2036189" cy="12726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dirty="0"/>
              <a:t>Vlevo</a:t>
            </a:r>
          </a:p>
        </p:txBody>
      </p:sp>
      <p:sp>
        <p:nvSpPr>
          <p:cNvPr id="7" name="Šipka: doprava 6">
            <a:hlinkClick r:id="rId4" action="ppaction://hlinksldjump"/>
            <a:extLst>
              <a:ext uri="{FF2B5EF4-FFF2-40B4-BE49-F238E27FC236}">
                <a16:creationId xmlns:a16="http://schemas.microsoft.com/office/drawing/2014/main" id="{14BAA21A-A5BA-47C5-8A27-59B9C15C9AFD}"/>
              </a:ext>
            </a:extLst>
          </p:cNvPr>
          <p:cNvSpPr/>
          <p:nvPr/>
        </p:nvSpPr>
        <p:spPr>
          <a:xfrm>
            <a:off x="9310399" y="3996962"/>
            <a:ext cx="2036189" cy="12726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dirty="0"/>
              <a:t>Vpravo</a:t>
            </a:r>
          </a:p>
        </p:txBody>
      </p:sp>
      <p:sp>
        <p:nvSpPr>
          <p:cNvPr id="8" name="Šipka: doleva 7">
            <a:hlinkClick r:id="rId5" action="ppaction://hlinksldjump"/>
            <a:extLst>
              <a:ext uri="{FF2B5EF4-FFF2-40B4-BE49-F238E27FC236}">
                <a16:creationId xmlns:a16="http://schemas.microsoft.com/office/drawing/2014/main" id="{176B399A-2CEE-42C9-8BD2-D4FA0AA7EA3D}"/>
              </a:ext>
            </a:extLst>
          </p:cNvPr>
          <p:cNvSpPr/>
          <p:nvPr/>
        </p:nvSpPr>
        <p:spPr>
          <a:xfrm>
            <a:off x="1401547" y="3996962"/>
            <a:ext cx="2036189" cy="1272618"/>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dirty="0"/>
              <a:t>Zpět</a:t>
            </a:r>
          </a:p>
        </p:txBody>
      </p:sp>
      <p:sp>
        <p:nvSpPr>
          <p:cNvPr id="9" name="TextovéPole 8">
            <a:extLst>
              <a:ext uri="{FF2B5EF4-FFF2-40B4-BE49-F238E27FC236}">
                <a16:creationId xmlns:a16="http://schemas.microsoft.com/office/drawing/2014/main" id="{802B390A-7440-496A-9259-BFFBE5CCD1B6}"/>
              </a:ext>
            </a:extLst>
          </p:cNvPr>
          <p:cNvSpPr txBox="1"/>
          <p:nvPr/>
        </p:nvSpPr>
        <p:spPr>
          <a:xfrm>
            <a:off x="282804" y="226243"/>
            <a:ext cx="490194" cy="369332"/>
          </a:xfrm>
          <a:prstGeom prst="rect">
            <a:avLst/>
          </a:prstGeom>
          <a:noFill/>
        </p:spPr>
        <p:txBody>
          <a:bodyPr wrap="square" rtlCol="0">
            <a:spAutoFit/>
          </a:bodyPr>
          <a:lstStyle/>
          <a:p>
            <a:r>
              <a:rPr lang="cs-CZ" dirty="0"/>
              <a:t>2</a:t>
            </a:r>
          </a:p>
        </p:txBody>
      </p:sp>
    </p:spTree>
    <p:extLst>
      <p:ext uri="{BB962C8B-B14F-4D97-AF65-F5344CB8AC3E}">
        <p14:creationId xmlns:p14="http://schemas.microsoft.com/office/powerpoint/2010/main" val="9891951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69516E20-A601-4060-BFA4-6EED02753BB9}"/>
              </a:ext>
            </a:extLst>
          </p:cNvPr>
          <p:cNvSpPr>
            <a:spLocks noGrp="1"/>
          </p:cNvSpPr>
          <p:nvPr>
            <p:ph idx="1"/>
          </p:nvPr>
        </p:nvSpPr>
        <p:spPr>
          <a:xfrm>
            <a:off x="1069848" y="838986"/>
            <a:ext cx="10058400" cy="5333214"/>
          </a:xfrm>
        </p:spPr>
        <p:txBody>
          <a:bodyPr/>
          <a:lstStyle/>
          <a:p>
            <a:r>
              <a:rPr lang="cs-CZ" dirty="0"/>
              <a:t>…hlídka otevřela železem pobitá robustní vrata a ty vcházíš do tunelu. Po stěnách vysekaných ve skále stékají kapičky vlhkosti. Daleko před tebou se v šeru tunelu rýsuje v bledém světle východ. Rychle, tedy tak jak podmínky dovolí, k němu zamíříš. V tom však o něco zakopneš. Se zaklením se zvedneš, podíváš se na překážku o kterou jsi zakopl, zvedneš i ji, protože to je poutník, který tam omdlel vysílením. Dáš mu napít a on ti na oplátku věnuje jakýsi ohmataný papír, který se ti prý bude velmi hodit, pokud jdeš ke </a:t>
            </a:r>
            <a:r>
              <a:rPr lang="cs-CZ" dirty="0" err="1"/>
              <a:t>Krokodějovi</a:t>
            </a:r>
            <a:r>
              <a:rPr lang="cs-CZ" dirty="0"/>
              <a:t>. </a:t>
            </a:r>
          </a:p>
          <a:p>
            <a:pPr marL="0" indent="0">
              <a:buNone/>
            </a:pPr>
            <a:r>
              <a:rPr lang="cs-CZ" dirty="0"/>
              <a:t>   Poděkuješ a jdeš k východu z tunelu…</a:t>
            </a:r>
          </a:p>
        </p:txBody>
      </p:sp>
      <p:sp>
        <p:nvSpPr>
          <p:cNvPr id="5" name="Šipka: doprava, šrafovaná 4">
            <a:hlinkClick r:id="rId2" action="ppaction://hlinksldjump"/>
            <a:extLst>
              <a:ext uri="{FF2B5EF4-FFF2-40B4-BE49-F238E27FC236}">
                <a16:creationId xmlns:a16="http://schemas.microsoft.com/office/drawing/2014/main" id="{E66BF467-6161-4000-B4A8-14654A3B297D}"/>
              </a:ext>
            </a:extLst>
          </p:cNvPr>
          <p:cNvSpPr/>
          <p:nvPr/>
        </p:nvSpPr>
        <p:spPr>
          <a:xfrm>
            <a:off x="5203596" y="3676453"/>
            <a:ext cx="2900313" cy="1574276"/>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K východu z tunelu</a:t>
            </a:r>
          </a:p>
        </p:txBody>
      </p:sp>
      <p:sp>
        <p:nvSpPr>
          <p:cNvPr id="6" name="TextovéPole 5">
            <a:extLst>
              <a:ext uri="{FF2B5EF4-FFF2-40B4-BE49-F238E27FC236}">
                <a16:creationId xmlns:a16="http://schemas.microsoft.com/office/drawing/2014/main" id="{D74AD23E-CCA9-4026-B671-CD1CB6EC1BB6}"/>
              </a:ext>
            </a:extLst>
          </p:cNvPr>
          <p:cNvSpPr txBox="1"/>
          <p:nvPr/>
        </p:nvSpPr>
        <p:spPr>
          <a:xfrm>
            <a:off x="282804" y="226243"/>
            <a:ext cx="490194" cy="369332"/>
          </a:xfrm>
          <a:prstGeom prst="rect">
            <a:avLst/>
          </a:prstGeom>
          <a:noFill/>
        </p:spPr>
        <p:txBody>
          <a:bodyPr wrap="square" rtlCol="0">
            <a:spAutoFit/>
          </a:bodyPr>
          <a:lstStyle/>
          <a:p>
            <a:r>
              <a:rPr lang="cs-CZ" dirty="0"/>
              <a:t>9</a:t>
            </a:r>
          </a:p>
        </p:txBody>
      </p:sp>
    </p:spTree>
    <p:extLst>
      <p:ext uri="{BB962C8B-B14F-4D97-AF65-F5344CB8AC3E}">
        <p14:creationId xmlns:p14="http://schemas.microsoft.com/office/powerpoint/2010/main" val="36417116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801124A7-7345-4B32-8A56-4C57EE40E9F0}"/>
              </a:ext>
            </a:extLst>
          </p:cNvPr>
          <p:cNvSpPr>
            <a:spLocks noGrp="1"/>
          </p:cNvSpPr>
          <p:nvPr>
            <p:ph idx="1"/>
          </p:nvPr>
        </p:nvSpPr>
        <p:spPr>
          <a:xfrm>
            <a:off x="631596" y="867266"/>
            <a:ext cx="10831398" cy="5276654"/>
          </a:xfrm>
        </p:spPr>
        <p:txBody>
          <a:bodyPr/>
          <a:lstStyle/>
          <a:p>
            <a:r>
              <a:rPr lang="cs-CZ" dirty="0"/>
              <a:t>…stojíš před klášterem. Skupina svalnatých mnichů zde pokládá mozaikovou dlažbu. Ke </a:t>
            </a:r>
            <a:r>
              <a:rPr lang="cs-CZ" dirty="0" err="1"/>
              <a:t>Krokodějovi</a:t>
            </a:r>
            <a:r>
              <a:rPr lang="cs-CZ" dirty="0"/>
              <a:t> tě samozřejmě doprovodí, jen co dlažbu dohotoví. Nějací veršotepci, a to poměrně dost nešikovní, pomyslíš si, když pozoruješ jejich marnou snahu umístit správnou dlaždici na správné místo. Zřejmě se ti tvé duševní procesy projevili ve tváři čehož si mniši povšimli, protože tě obstoupili a s výhružným mručením tě požádali o radu. Takže vedle téhle dlaždice  dáme kterou…?</a:t>
            </a:r>
          </a:p>
        </p:txBody>
      </p:sp>
      <p:sp>
        <p:nvSpPr>
          <p:cNvPr id="5" name="Obdélník 4">
            <a:extLst>
              <a:ext uri="{FF2B5EF4-FFF2-40B4-BE49-F238E27FC236}">
                <a16:creationId xmlns:a16="http://schemas.microsoft.com/office/drawing/2014/main" id="{0466222B-21BC-4793-AD36-53D12220A812}"/>
              </a:ext>
            </a:extLst>
          </p:cNvPr>
          <p:cNvSpPr/>
          <p:nvPr/>
        </p:nvSpPr>
        <p:spPr>
          <a:xfrm>
            <a:off x="597816" y="3429000"/>
            <a:ext cx="3318235" cy="1602556"/>
          </a:xfrm>
          <a:prstGeom prst="rect">
            <a:avLst/>
          </a:prstGeom>
          <a:solidFill>
            <a:srgbClr val="7030A0">
              <a:alpha val="1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aphicFrame>
        <p:nvGraphicFramePr>
          <p:cNvPr id="10" name="Objekt 9">
            <a:extLst>
              <a:ext uri="{FF2B5EF4-FFF2-40B4-BE49-F238E27FC236}">
                <a16:creationId xmlns:a16="http://schemas.microsoft.com/office/drawing/2014/main" id="{7F6BDA44-543E-48DA-8CD0-7E5A7F064958}"/>
              </a:ext>
            </a:extLst>
          </p:cNvPr>
          <p:cNvGraphicFramePr>
            <a:graphicFrameLocks noChangeAspect="1"/>
          </p:cNvGraphicFramePr>
          <p:nvPr>
            <p:extLst>
              <p:ext uri="{D42A27DB-BD31-4B8C-83A1-F6EECF244321}">
                <p14:modId xmlns:p14="http://schemas.microsoft.com/office/powerpoint/2010/main" val="289818187"/>
              </p:ext>
            </p:extLst>
          </p:nvPr>
        </p:nvGraphicFramePr>
        <p:xfrm>
          <a:off x="1556656" y="3429000"/>
          <a:ext cx="1242565" cy="1273629"/>
        </p:xfrm>
        <a:graphic>
          <a:graphicData uri="http://schemas.openxmlformats.org/presentationml/2006/ole">
            <mc:AlternateContent xmlns:mc="http://schemas.openxmlformats.org/markup-compatibility/2006">
              <mc:Choice xmlns:v="urn:schemas-microsoft-com:vml" Requires="v">
                <p:oleObj spid="_x0000_s5298" r:id="rId3" imgW="508000" imgH="520700" progId="Equation.3">
                  <p:embed/>
                </p:oleObj>
              </mc:Choice>
              <mc:Fallback>
                <p:oleObj r:id="rId3" imgW="508000" imgH="5207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6656" y="3429000"/>
                        <a:ext cx="1242565" cy="1273629"/>
                      </a:xfrm>
                      <a:prstGeom prst="rect">
                        <a:avLst/>
                      </a:prstGeom>
                      <a:noFill/>
                    </p:spPr>
                  </p:pic>
                </p:oleObj>
              </mc:Fallback>
            </mc:AlternateContent>
          </a:graphicData>
        </a:graphic>
      </p:graphicFrame>
      <p:graphicFrame>
        <p:nvGraphicFramePr>
          <p:cNvPr id="12" name="Objekt 11">
            <a:hlinkClick r:id="rId5" action="ppaction://hlinksldjump"/>
            <a:extLst>
              <a:ext uri="{FF2B5EF4-FFF2-40B4-BE49-F238E27FC236}">
                <a16:creationId xmlns:a16="http://schemas.microsoft.com/office/drawing/2014/main" id="{BF3190D5-8FE6-4FAF-96A5-C81B4C032A46}"/>
              </a:ext>
            </a:extLst>
          </p:cNvPr>
          <p:cNvGraphicFramePr>
            <a:graphicFrameLocks noChangeAspect="1"/>
          </p:cNvGraphicFramePr>
          <p:nvPr>
            <p:extLst>
              <p:ext uri="{D42A27DB-BD31-4B8C-83A1-F6EECF244321}">
                <p14:modId xmlns:p14="http://schemas.microsoft.com/office/powerpoint/2010/main" val="1994991560"/>
              </p:ext>
            </p:extLst>
          </p:nvPr>
        </p:nvGraphicFramePr>
        <p:xfrm>
          <a:off x="5355771" y="2821315"/>
          <a:ext cx="1780775" cy="1121229"/>
        </p:xfrm>
        <a:graphic>
          <a:graphicData uri="http://schemas.openxmlformats.org/presentationml/2006/ole">
            <mc:AlternateContent xmlns:mc="http://schemas.openxmlformats.org/markup-compatibility/2006">
              <mc:Choice xmlns:v="urn:schemas-microsoft-com:vml" Requires="v">
                <p:oleObj spid="_x0000_s5299" r:id="rId6" imgW="685800" imgH="431800" progId="Equation.3">
                  <p:embed/>
                </p:oleObj>
              </mc:Choice>
              <mc:Fallback>
                <p:oleObj r:id="rId6" imgW="685800" imgH="431800"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55771" y="2821315"/>
                        <a:ext cx="1780775" cy="1121229"/>
                      </a:xfrm>
                      <a:prstGeom prst="rect">
                        <a:avLst/>
                      </a:prstGeom>
                      <a:solidFill>
                        <a:schemeClr val="accent1">
                          <a:lumMod val="40000"/>
                          <a:lumOff val="60000"/>
                        </a:schemeClr>
                      </a:solidFill>
                    </p:spPr>
                  </p:pic>
                </p:oleObj>
              </mc:Fallback>
            </mc:AlternateContent>
          </a:graphicData>
        </a:graphic>
      </p:graphicFrame>
      <p:graphicFrame>
        <p:nvGraphicFramePr>
          <p:cNvPr id="14" name="Objekt 13">
            <a:hlinkClick r:id="rId5" action="ppaction://hlinksldjump"/>
            <a:extLst>
              <a:ext uri="{FF2B5EF4-FFF2-40B4-BE49-F238E27FC236}">
                <a16:creationId xmlns:a16="http://schemas.microsoft.com/office/drawing/2014/main" id="{E6C3476D-8FBD-4AF3-A1A8-19A0A3426861}"/>
              </a:ext>
            </a:extLst>
          </p:cNvPr>
          <p:cNvGraphicFramePr>
            <a:graphicFrameLocks noChangeAspect="1"/>
          </p:cNvGraphicFramePr>
          <p:nvPr>
            <p:extLst>
              <p:ext uri="{D42A27DB-BD31-4B8C-83A1-F6EECF244321}">
                <p14:modId xmlns:p14="http://schemas.microsoft.com/office/powerpoint/2010/main" val="2294474070"/>
              </p:ext>
            </p:extLst>
          </p:nvPr>
        </p:nvGraphicFramePr>
        <p:xfrm>
          <a:off x="5639420" y="4561556"/>
          <a:ext cx="1563061" cy="1084573"/>
        </p:xfrm>
        <a:graphic>
          <a:graphicData uri="http://schemas.openxmlformats.org/presentationml/2006/ole">
            <mc:AlternateContent xmlns:mc="http://schemas.openxmlformats.org/markup-compatibility/2006">
              <mc:Choice xmlns:v="urn:schemas-microsoft-com:vml" Requires="v">
                <p:oleObj spid="_x0000_s5300" r:id="rId8" imgW="622030" imgH="431613" progId="Equation.3">
                  <p:embed/>
                </p:oleObj>
              </mc:Choice>
              <mc:Fallback>
                <p:oleObj r:id="rId8" imgW="622030" imgH="431613" progId="Equation.3">
                  <p:embed/>
                  <p:pic>
                    <p:nvPicPr>
                      <p:cNvPr id="0" name="Object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639420" y="4561556"/>
                        <a:ext cx="1563061" cy="1084573"/>
                      </a:xfrm>
                      <a:prstGeom prst="rect">
                        <a:avLst/>
                      </a:prstGeom>
                      <a:solidFill>
                        <a:schemeClr val="accent1">
                          <a:lumMod val="40000"/>
                          <a:lumOff val="60000"/>
                        </a:schemeClr>
                      </a:solidFill>
                    </p:spPr>
                  </p:pic>
                </p:oleObj>
              </mc:Fallback>
            </mc:AlternateContent>
          </a:graphicData>
        </a:graphic>
      </p:graphicFrame>
      <p:graphicFrame>
        <p:nvGraphicFramePr>
          <p:cNvPr id="16" name="Objekt 15">
            <a:hlinkClick r:id="rId10" action="ppaction://hlinksldjump"/>
            <a:extLst>
              <a:ext uri="{FF2B5EF4-FFF2-40B4-BE49-F238E27FC236}">
                <a16:creationId xmlns:a16="http://schemas.microsoft.com/office/drawing/2014/main" id="{9A0D1077-D53A-4F62-B4F5-7DA2C8F43617}"/>
              </a:ext>
            </a:extLst>
          </p:cNvPr>
          <p:cNvGraphicFramePr>
            <a:graphicFrameLocks noChangeAspect="1"/>
          </p:cNvGraphicFramePr>
          <p:nvPr>
            <p:extLst>
              <p:ext uri="{D42A27DB-BD31-4B8C-83A1-F6EECF244321}">
                <p14:modId xmlns:p14="http://schemas.microsoft.com/office/powerpoint/2010/main" val="3891002914"/>
              </p:ext>
            </p:extLst>
          </p:nvPr>
        </p:nvGraphicFramePr>
        <p:xfrm>
          <a:off x="8369206" y="2867034"/>
          <a:ext cx="1983668" cy="1070551"/>
        </p:xfrm>
        <a:graphic>
          <a:graphicData uri="http://schemas.openxmlformats.org/presentationml/2006/ole">
            <mc:AlternateContent xmlns:mc="http://schemas.openxmlformats.org/markup-compatibility/2006">
              <mc:Choice xmlns:v="urn:schemas-microsoft-com:vml" Requires="v">
                <p:oleObj spid="_x0000_s5301" r:id="rId11" imgW="799753" imgH="431613" progId="Equation.3">
                  <p:embed/>
                </p:oleObj>
              </mc:Choice>
              <mc:Fallback>
                <p:oleObj r:id="rId11" imgW="799753" imgH="431613" progId="Equation.3">
                  <p:embed/>
                  <p:pic>
                    <p:nvPicPr>
                      <p:cNvPr id="0" name="Object 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369206" y="2867034"/>
                        <a:ext cx="1983668" cy="1070551"/>
                      </a:xfrm>
                      <a:prstGeom prst="rect">
                        <a:avLst/>
                      </a:prstGeom>
                      <a:solidFill>
                        <a:schemeClr val="accent1">
                          <a:lumMod val="40000"/>
                          <a:lumOff val="60000"/>
                        </a:schemeClr>
                      </a:solidFill>
                    </p:spPr>
                  </p:pic>
                </p:oleObj>
              </mc:Fallback>
            </mc:AlternateContent>
          </a:graphicData>
        </a:graphic>
      </p:graphicFrame>
      <p:graphicFrame>
        <p:nvGraphicFramePr>
          <p:cNvPr id="20" name="Objekt 19">
            <a:hlinkClick r:id="rId5" action="ppaction://hlinksldjump"/>
            <a:extLst>
              <a:ext uri="{FF2B5EF4-FFF2-40B4-BE49-F238E27FC236}">
                <a16:creationId xmlns:a16="http://schemas.microsoft.com/office/drawing/2014/main" id="{E23E49BE-C940-40FB-981F-35EC46AFCF43}"/>
              </a:ext>
            </a:extLst>
          </p:cNvPr>
          <p:cNvGraphicFramePr>
            <a:graphicFrameLocks noChangeAspect="1"/>
          </p:cNvGraphicFramePr>
          <p:nvPr>
            <p:extLst>
              <p:ext uri="{D42A27DB-BD31-4B8C-83A1-F6EECF244321}">
                <p14:modId xmlns:p14="http://schemas.microsoft.com/office/powerpoint/2010/main" val="1204370515"/>
              </p:ext>
            </p:extLst>
          </p:nvPr>
        </p:nvGraphicFramePr>
        <p:xfrm>
          <a:off x="8479798" y="4522418"/>
          <a:ext cx="1665687" cy="1155783"/>
        </p:xfrm>
        <a:graphic>
          <a:graphicData uri="http://schemas.openxmlformats.org/presentationml/2006/ole">
            <mc:AlternateContent xmlns:mc="http://schemas.openxmlformats.org/markup-compatibility/2006">
              <mc:Choice xmlns:v="urn:schemas-microsoft-com:vml" Requires="v">
                <p:oleObj spid="_x0000_s5302" r:id="rId13" imgW="622030" imgH="431613" progId="Equation.3">
                  <p:embed/>
                </p:oleObj>
              </mc:Choice>
              <mc:Fallback>
                <p:oleObj r:id="rId13" imgW="622030" imgH="431613" progId="Equation.3">
                  <p:embed/>
                  <p:pic>
                    <p:nvPicPr>
                      <p:cNvPr id="0" name="Object 16"/>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479798" y="4522418"/>
                        <a:ext cx="1665687" cy="1155783"/>
                      </a:xfrm>
                      <a:prstGeom prst="rect">
                        <a:avLst/>
                      </a:prstGeom>
                      <a:solidFill>
                        <a:schemeClr val="accent1">
                          <a:lumMod val="40000"/>
                          <a:lumOff val="60000"/>
                        </a:schemeClr>
                      </a:solidFill>
                    </p:spPr>
                  </p:pic>
                </p:oleObj>
              </mc:Fallback>
            </mc:AlternateContent>
          </a:graphicData>
        </a:graphic>
      </p:graphicFrame>
      <p:sp>
        <p:nvSpPr>
          <p:cNvPr id="21" name="TextovéPole 20">
            <a:extLst>
              <a:ext uri="{FF2B5EF4-FFF2-40B4-BE49-F238E27FC236}">
                <a16:creationId xmlns:a16="http://schemas.microsoft.com/office/drawing/2014/main" id="{DCB4B8D8-9743-4731-8138-47DE7BD2C85B}"/>
              </a:ext>
            </a:extLst>
          </p:cNvPr>
          <p:cNvSpPr txBox="1"/>
          <p:nvPr/>
        </p:nvSpPr>
        <p:spPr>
          <a:xfrm>
            <a:off x="282804" y="226243"/>
            <a:ext cx="490194" cy="369332"/>
          </a:xfrm>
          <a:prstGeom prst="rect">
            <a:avLst/>
          </a:prstGeom>
          <a:noFill/>
        </p:spPr>
        <p:txBody>
          <a:bodyPr wrap="square" rtlCol="0">
            <a:spAutoFit/>
          </a:bodyPr>
          <a:lstStyle/>
          <a:p>
            <a:r>
              <a:rPr lang="cs-CZ" dirty="0"/>
              <a:t>12</a:t>
            </a:r>
          </a:p>
        </p:txBody>
      </p:sp>
    </p:spTree>
    <p:extLst>
      <p:ext uri="{BB962C8B-B14F-4D97-AF65-F5344CB8AC3E}">
        <p14:creationId xmlns:p14="http://schemas.microsoft.com/office/powerpoint/2010/main" val="6867481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4962F77E-49E4-447E-89DF-754F8486E745}"/>
              </a:ext>
            </a:extLst>
          </p:cNvPr>
          <p:cNvSpPr>
            <a:spLocks noGrp="1"/>
          </p:cNvSpPr>
          <p:nvPr>
            <p:ph idx="1"/>
          </p:nvPr>
        </p:nvSpPr>
        <p:spPr>
          <a:xfrm>
            <a:off x="735291" y="763570"/>
            <a:ext cx="10765409" cy="5408630"/>
          </a:xfrm>
        </p:spPr>
        <p:txBody>
          <a:bodyPr/>
          <a:lstStyle/>
          <a:p>
            <a:r>
              <a:rPr lang="cs-CZ" dirty="0"/>
              <a:t>…jedeš lanovkou, pod tebou přímo vře horská říčka, divoce naráží do balvanů a téměř až k tobě se vznáší tím vznikající vodní tříšť. Jen s námahou odtrhneš od této pohádkové scenérie oči a zaúpíš. Právě se totiž kolem tebe mihla cedule „Vyhlídková trasa“. Vystoupíš z lanovky, ujdeš po cestě několik desítek metrů a…</a:t>
            </a:r>
          </a:p>
        </p:txBody>
      </p:sp>
      <p:sp>
        <p:nvSpPr>
          <p:cNvPr id="5" name="Šipka: doprava, šrafovaná 4">
            <a:hlinkClick r:id="rId2" action="ppaction://hlinksldjump"/>
            <a:extLst>
              <a:ext uri="{FF2B5EF4-FFF2-40B4-BE49-F238E27FC236}">
                <a16:creationId xmlns:a16="http://schemas.microsoft.com/office/drawing/2014/main" id="{5BB7AA41-3602-4531-A9F8-D6FC417E91DB}"/>
              </a:ext>
            </a:extLst>
          </p:cNvPr>
          <p:cNvSpPr/>
          <p:nvPr/>
        </p:nvSpPr>
        <p:spPr>
          <a:xfrm>
            <a:off x="4044098" y="2507530"/>
            <a:ext cx="2582945" cy="164969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Před tebou</a:t>
            </a:r>
          </a:p>
        </p:txBody>
      </p:sp>
      <p:sp>
        <p:nvSpPr>
          <p:cNvPr id="8" name="TextovéPole 7">
            <a:extLst>
              <a:ext uri="{FF2B5EF4-FFF2-40B4-BE49-F238E27FC236}">
                <a16:creationId xmlns:a16="http://schemas.microsoft.com/office/drawing/2014/main" id="{EBD6685F-2D4E-48F9-B04D-CEB9830302D0}"/>
              </a:ext>
            </a:extLst>
          </p:cNvPr>
          <p:cNvSpPr txBox="1"/>
          <p:nvPr/>
        </p:nvSpPr>
        <p:spPr>
          <a:xfrm>
            <a:off x="282804" y="226243"/>
            <a:ext cx="490194" cy="369332"/>
          </a:xfrm>
          <a:prstGeom prst="rect">
            <a:avLst/>
          </a:prstGeom>
          <a:noFill/>
        </p:spPr>
        <p:txBody>
          <a:bodyPr wrap="square" rtlCol="0">
            <a:spAutoFit/>
          </a:bodyPr>
          <a:lstStyle/>
          <a:p>
            <a:r>
              <a:rPr lang="cs-CZ" dirty="0"/>
              <a:t>36</a:t>
            </a:r>
          </a:p>
        </p:txBody>
      </p:sp>
    </p:spTree>
    <p:extLst>
      <p:ext uri="{BB962C8B-B14F-4D97-AF65-F5344CB8AC3E}">
        <p14:creationId xmlns:p14="http://schemas.microsoft.com/office/powerpoint/2010/main" val="10465487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307679AA-AD67-4B99-947B-FF77201EFAD5}"/>
              </a:ext>
            </a:extLst>
          </p:cNvPr>
          <p:cNvSpPr>
            <a:spLocks noGrp="1"/>
          </p:cNvSpPr>
          <p:nvPr>
            <p:ph idx="1"/>
          </p:nvPr>
        </p:nvSpPr>
        <p:spPr>
          <a:xfrm>
            <a:off x="763571" y="763570"/>
            <a:ext cx="10718276" cy="5408630"/>
          </a:xfrm>
        </p:spPr>
        <p:txBody>
          <a:bodyPr/>
          <a:lstStyle/>
          <a:p>
            <a:r>
              <a:rPr lang="cs-CZ" dirty="0"/>
              <a:t>…chroupeš jablko, vykračuješ si po cestě, která začíná stoupat do poměrně strmého kopce. Co do kopce, to už začíná připomínat hory.  No nic, ještě, že máme kondici z hodin TV od pana Fiedlera, bleskne ti hlavou a přidáš do kroku…</a:t>
            </a:r>
          </a:p>
        </p:txBody>
      </p:sp>
      <p:sp>
        <p:nvSpPr>
          <p:cNvPr id="5" name="Šipka: doprava, šrafovaná 4">
            <a:hlinkClick r:id="rId2" action="ppaction://hlinksldjump"/>
            <a:extLst>
              <a:ext uri="{FF2B5EF4-FFF2-40B4-BE49-F238E27FC236}">
                <a16:creationId xmlns:a16="http://schemas.microsoft.com/office/drawing/2014/main" id="{846C74FC-8BD3-4F80-B99A-22F6ACAB08D2}"/>
              </a:ext>
            </a:extLst>
          </p:cNvPr>
          <p:cNvSpPr/>
          <p:nvPr/>
        </p:nvSpPr>
        <p:spPr>
          <a:xfrm>
            <a:off x="3431357" y="2620652"/>
            <a:ext cx="4270342" cy="1659117"/>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Přidáš do kroku</a:t>
            </a:r>
          </a:p>
        </p:txBody>
      </p:sp>
      <p:sp>
        <p:nvSpPr>
          <p:cNvPr id="6" name="TextovéPole 5">
            <a:extLst>
              <a:ext uri="{FF2B5EF4-FFF2-40B4-BE49-F238E27FC236}">
                <a16:creationId xmlns:a16="http://schemas.microsoft.com/office/drawing/2014/main" id="{D4671853-1E7C-4F78-B955-D031027482EF}"/>
              </a:ext>
            </a:extLst>
          </p:cNvPr>
          <p:cNvSpPr txBox="1"/>
          <p:nvPr/>
        </p:nvSpPr>
        <p:spPr>
          <a:xfrm>
            <a:off x="282804" y="226243"/>
            <a:ext cx="490194" cy="369332"/>
          </a:xfrm>
          <a:prstGeom prst="rect">
            <a:avLst/>
          </a:prstGeom>
          <a:noFill/>
        </p:spPr>
        <p:txBody>
          <a:bodyPr wrap="square" rtlCol="0">
            <a:spAutoFit/>
          </a:bodyPr>
          <a:lstStyle/>
          <a:p>
            <a:r>
              <a:rPr lang="cs-CZ" dirty="0"/>
              <a:t>7</a:t>
            </a:r>
          </a:p>
        </p:txBody>
      </p:sp>
    </p:spTree>
    <p:extLst>
      <p:ext uri="{BB962C8B-B14F-4D97-AF65-F5344CB8AC3E}">
        <p14:creationId xmlns:p14="http://schemas.microsoft.com/office/powerpoint/2010/main" val="12726492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7AF95F5D-6C3A-463C-B0EE-75F8966D6CDC}"/>
              </a:ext>
            </a:extLst>
          </p:cNvPr>
          <p:cNvSpPr>
            <a:spLocks noGrp="1"/>
          </p:cNvSpPr>
          <p:nvPr>
            <p:ph idx="1"/>
          </p:nvPr>
        </p:nvSpPr>
        <p:spPr>
          <a:xfrm>
            <a:off x="803305" y="1178262"/>
            <a:ext cx="11001080" cy="5031557"/>
          </a:xfrm>
        </p:spPr>
        <p:txBody>
          <a:bodyPr/>
          <a:lstStyle/>
          <a:p>
            <a:r>
              <a:rPr lang="cs-CZ" dirty="0"/>
              <a:t>…jsi na břehu obrovského jezera, je tam loďka ale také mlsně zírající divná obluda. To by neznal ani p. Jirsa, mihne se ti hlavou, při pohledu na bestii. Ze zubaté tlamy ji tečou zelenožluté sliny a po jazyku si málem šlape, kolem smradu jako z Cařihradu a zajímavé je, že na boku má záhadný nápis . Jednou rukou si zacpeš nos, druhou pevně popadneš hůl a s bojovým pokřikem „já tě </a:t>
            </a:r>
            <a:r>
              <a:rPr lang="cs-CZ" dirty="0" err="1"/>
              <a:t>zderivuji</a:t>
            </a:r>
            <a:r>
              <a:rPr lang="cs-CZ" dirty="0"/>
              <a:t>, že tě vlastní integrál nepozná!!“ se  vrhneš na monstrum bránící ti v další cestě. </a:t>
            </a:r>
          </a:p>
          <a:p>
            <a:pPr marL="0" indent="0">
              <a:buNone/>
            </a:pPr>
            <a:endParaRPr lang="cs-CZ" dirty="0"/>
          </a:p>
        </p:txBody>
      </p:sp>
      <p:sp>
        <p:nvSpPr>
          <p:cNvPr id="8" name="TextovéPole 7">
            <a:extLst>
              <a:ext uri="{FF2B5EF4-FFF2-40B4-BE49-F238E27FC236}">
                <a16:creationId xmlns:a16="http://schemas.microsoft.com/office/drawing/2014/main" id="{9D58F43D-E151-46E7-A62D-DEEFA1E60660}"/>
              </a:ext>
            </a:extLst>
          </p:cNvPr>
          <p:cNvSpPr txBox="1"/>
          <p:nvPr/>
        </p:nvSpPr>
        <p:spPr>
          <a:xfrm>
            <a:off x="282804" y="226243"/>
            <a:ext cx="490194" cy="369332"/>
          </a:xfrm>
          <a:prstGeom prst="rect">
            <a:avLst/>
          </a:prstGeom>
          <a:noFill/>
        </p:spPr>
        <p:txBody>
          <a:bodyPr wrap="square" rtlCol="0">
            <a:spAutoFit/>
          </a:bodyPr>
          <a:lstStyle/>
          <a:p>
            <a:r>
              <a:rPr lang="cs-CZ" dirty="0"/>
              <a:t>26</a:t>
            </a:r>
          </a:p>
        </p:txBody>
      </p:sp>
      <p:pic>
        <p:nvPicPr>
          <p:cNvPr id="4" name="Obrázek 3">
            <a:extLst>
              <a:ext uri="{FF2B5EF4-FFF2-40B4-BE49-F238E27FC236}">
                <a16:creationId xmlns:a16="http://schemas.microsoft.com/office/drawing/2014/main" id="{97F38823-5758-4B34-BF3C-D101684B9A15}"/>
              </a:ext>
            </a:extLst>
          </p:cNvPr>
          <p:cNvPicPr>
            <a:picLocks noChangeAspect="1"/>
          </p:cNvPicPr>
          <p:nvPr/>
        </p:nvPicPr>
        <p:blipFill>
          <a:blip r:embed="rId3"/>
          <a:stretch>
            <a:fillRect/>
          </a:stretch>
        </p:blipFill>
        <p:spPr>
          <a:xfrm>
            <a:off x="1064812" y="2893486"/>
            <a:ext cx="4602770" cy="2993300"/>
          </a:xfrm>
          <a:prstGeom prst="rect">
            <a:avLst/>
          </a:prstGeom>
          <a:scene3d>
            <a:camera prst="orthographicFront"/>
            <a:lightRig rig="threePt" dir="t"/>
          </a:scene3d>
          <a:sp3d extrusionH="76200">
            <a:extrusionClr>
              <a:srgbClr val="92D050"/>
            </a:extrusionClr>
          </a:sp3d>
        </p:spPr>
      </p:pic>
      <p:sp>
        <p:nvSpPr>
          <p:cNvPr id="7" name="Šipka: doprava, šrafovaná 6">
            <a:extLst>
              <a:ext uri="{FF2B5EF4-FFF2-40B4-BE49-F238E27FC236}">
                <a16:creationId xmlns:a16="http://schemas.microsoft.com/office/drawing/2014/main" id="{B3FE7D05-5D50-4B73-AD4D-906B13EE2561}"/>
              </a:ext>
            </a:extLst>
          </p:cNvPr>
          <p:cNvSpPr/>
          <p:nvPr/>
        </p:nvSpPr>
        <p:spPr>
          <a:xfrm>
            <a:off x="5272073" y="3694041"/>
            <a:ext cx="2281287" cy="1150070"/>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Výsledek tvé „derivace“</a:t>
            </a:r>
          </a:p>
        </p:txBody>
      </p:sp>
      <p:graphicFrame>
        <p:nvGraphicFramePr>
          <p:cNvPr id="10" name="Objekt 9">
            <a:extLst>
              <a:ext uri="{FF2B5EF4-FFF2-40B4-BE49-F238E27FC236}">
                <a16:creationId xmlns:a16="http://schemas.microsoft.com/office/drawing/2014/main" id="{1A3C6A84-B5D1-42A5-8A48-8EBFA44F10F0}"/>
              </a:ext>
            </a:extLst>
          </p:cNvPr>
          <p:cNvGraphicFramePr>
            <a:graphicFrameLocks noChangeAspect="1"/>
          </p:cNvGraphicFramePr>
          <p:nvPr>
            <p:extLst>
              <p:ext uri="{D42A27DB-BD31-4B8C-83A1-F6EECF244321}">
                <p14:modId xmlns:p14="http://schemas.microsoft.com/office/powerpoint/2010/main" val="3912752109"/>
              </p:ext>
            </p:extLst>
          </p:nvPr>
        </p:nvGraphicFramePr>
        <p:xfrm>
          <a:off x="2447644" y="3509076"/>
          <a:ext cx="1244051" cy="1032298"/>
        </p:xfrm>
        <a:graphic>
          <a:graphicData uri="http://schemas.openxmlformats.org/presentationml/2006/ole">
            <mc:AlternateContent xmlns:mc="http://schemas.openxmlformats.org/markup-compatibility/2006">
              <mc:Choice xmlns:v="urn:schemas-microsoft-com:vml" Requires="v">
                <p:oleObj spid="_x0000_s15389" r:id="rId4" imgW="596641" imgH="495085" progId="Equation.3">
                  <p:embed/>
                </p:oleObj>
              </mc:Choice>
              <mc:Fallback>
                <p:oleObj r:id="rId4" imgW="596641" imgH="495085"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47644" y="3509076"/>
                        <a:ext cx="1244051" cy="1032298"/>
                      </a:xfrm>
                      <a:prstGeom prst="rect">
                        <a:avLst/>
                      </a:prstGeom>
                      <a:noFill/>
                    </p:spPr>
                  </p:pic>
                </p:oleObj>
              </mc:Fallback>
            </mc:AlternateContent>
          </a:graphicData>
        </a:graphic>
      </p:graphicFrame>
      <p:graphicFrame>
        <p:nvGraphicFramePr>
          <p:cNvPr id="14" name="Objekt 13">
            <a:hlinkClick r:id="rId6" action="ppaction://hlinksldjump"/>
            <a:extLst>
              <a:ext uri="{FF2B5EF4-FFF2-40B4-BE49-F238E27FC236}">
                <a16:creationId xmlns:a16="http://schemas.microsoft.com/office/drawing/2014/main" id="{73B35A46-2DFE-49E6-BAF0-7B49D7E7F50C}"/>
              </a:ext>
            </a:extLst>
          </p:cNvPr>
          <p:cNvGraphicFramePr>
            <a:graphicFrameLocks noChangeAspect="1"/>
          </p:cNvGraphicFramePr>
          <p:nvPr>
            <p:extLst>
              <p:ext uri="{D42A27DB-BD31-4B8C-83A1-F6EECF244321}">
                <p14:modId xmlns:p14="http://schemas.microsoft.com/office/powerpoint/2010/main" val="898902516"/>
              </p:ext>
            </p:extLst>
          </p:nvPr>
        </p:nvGraphicFramePr>
        <p:xfrm>
          <a:off x="7954295" y="3527971"/>
          <a:ext cx="1717605" cy="405238"/>
        </p:xfrm>
        <a:graphic>
          <a:graphicData uri="http://schemas.openxmlformats.org/presentationml/2006/ole">
            <mc:AlternateContent xmlns:mc="http://schemas.openxmlformats.org/markup-compatibility/2006">
              <mc:Choice xmlns:v="urn:schemas-microsoft-com:vml" Requires="v">
                <p:oleObj spid="_x0000_s15390" r:id="rId7" imgW="761669" imgH="203112" progId="Equation.3">
                  <p:embed/>
                </p:oleObj>
              </mc:Choice>
              <mc:Fallback>
                <p:oleObj r:id="rId7" imgW="761669" imgH="203112"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54295" y="3527971"/>
                        <a:ext cx="1717605" cy="405238"/>
                      </a:xfrm>
                      <a:prstGeom prst="rect">
                        <a:avLst/>
                      </a:prstGeom>
                      <a:solidFill>
                        <a:schemeClr val="accent1">
                          <a:lumMod val="40000"/>
                          <a:lumOff val="60000"/>
                        </a:schemeClr>
                      </a:solidFill>
                    </p:spPr>
                  </p:pic>
                </p:oleObj>
              </mc:Fallback>
            </mc:AlternateContent>
          </a:graphicData>
        </a:graphic>
      </p:graphicFrame>
      <p:graphicFrame>
        <p:nvGraphicFramePr>
          <p:cNvPr id="16" name="Objekt 15">
            <a:hlinkClick r:id="rId6" action="ppaction://hlinksldjump"/>
            <a:extLst>
              <a:ext uri="{FF2B5EF4-FFF2-40B4-BE49-F238E27FC236}">
                <a16:creationId xmlns:a16="http://schemas.microsoft.com/office/drawing/2014/main" id="{8969CC56-69FE-481D-8F94-A857720A8898}"/>
              </a:ext>
            </a:extLst>
          </p:cNvPr>
          <p:cNvGraphicFramePr>
            <a:graphicFrameLocks noChangeAspect="1"/>
          </p:cNvGraphicFramePr>
          <p:nvPr>
            <p:extLst>
              <p:ext uri="{D42A27DB-BD31-4B8C-83A1-F6EECF244321}">
                <p14:modId xmlns:p14="http://schemas.microsoft.com/office/powerpoint/2010/main" val="3308466780"/>
              </p:ext>
            </p:extLst>
          </p:nvPr>
        </p:nvGraphicFramePr>
        <p:xfrm>
          <a:off x="7954296" y="4984961"/>
          <a:ext cx="1793019" cy="436125"/>
        </p:xfrm>
        <a:graphic>
          <a:graphicData uri="http://schemas.openxmlformats.org/presentationml/2006/ole">
            <mc:AlternateContent xmlns:mc="http://schemas.openxmlformats.org/markup-compatibility/2006">
              <mc:Choice xmlns:v="urn:schemas-microsoft-com:vml" Requires="v">
                <p:oleObj spid="_x0000_s15391" r:id="rId9" imgW="774364" imgH="203112" progId="Equation.3">
                  <p:embed/>
                </p:oleObj>
              </mc:Choice>
              <mc:Fallback>
                <p:oleObj r:id="rId9" imgW="774364" imgH="203112" progId="Equation.3">
                  <p:embed/>
                  <p:pic>
                    <p:nvPicPr>
                      <p:cNvPr id="0" name="Object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954296" y="4984961"/>
                        <a:ext cx="1793019" cy="436125"/>
                      </a:xfrm>
                      <a:prstGeom prst="rect">
                        <a:avLst/>
                      </a:prstGeom>
                      <a:solidFill>
                        <a:schemeClr val="accent1">
                          <a:lumMod val="40000"/>
                          <a:lumOff val="60000"/>
                        </a:schemeClr>
                      </a:solidFill>
                    </p:spPr>
                  </p:pic>
                </p:oleObj>
              </mc:Fallback>
            </mc:AlternateContent>
          </a:graphicData>
        </a:graphic>
      </p:graphicFrame>
      <mc:AlternateContent xmlns:mc="http://schemas.openxmlformats.org/markup-compatibility/2006">
        <mc:Choice xmlns:a14="http://schemas.microsoft.com/office/drawing/2010/main" Requires="a14">
          <p:sp>
            <p:nvSpPr>
              <p:cNvPr id="2" name="Obdélník 1">
                <a:hlinkClick r:id="rId11" action="ppaction://hlinksldjump"/>
                <a:extLst>
                  <a:ext uri="{FF2B5EF4-FFF2-40B4-BE49-F238E27FC236}">
                    <a16:creationId xmlns:a16="http://schemas.microsoft.com/office/drawing/2014/main" id="{EF42984E-BC27-4522-AE9A-B33EF1A47F6A}"/>
                  </a:ext>
                </a:extLst>
              </p:cNvPr>
              <p:cNvSpPr/>
              <p:nvPr/>
            </p:nvSpPr>
            <p:spPr>
              <a:xfrm>
                <a:off x="7954295" y="4119833"/>
                <a:ext cx="2281287" cy="670568"/>
              </a:xfrm>
              <a:prstGeom prst="rect">
                <a:avLst/>
              </a:prstGeom>
              <a:solidFill>
                <a:schemeClr val="accent1">
                  <a:lumMod val="40000"/>
                  <a:lumOff val="60000"/>
                </a:schemeClr>
              </a:solidFill>
            </p:spPr>
            <p:txBody>
              <a:bodyPr wrap="square">
                <a:spAutoFit/>
              </a:bodyPr>
              <a:lstStyle/>
              <a:p>
                <a14:m>
                  <m:oMathPara xmlns:m="http://schemas.openxmlformats.org/officeDocument/2006/math">
                    <m:oMathParaPr>
                      <m:jc m:val="centerGroup"/>
                    </m:oMathParaPr>
                    <m:oMath xmlns:m="http://schemas.openxmlformats.org/officeDocument/2006/math">
                      <m:r>
                        <a:rPr lang="cs-CZ" sz="2000">
                          <a:latin typeface="Cambria Math" panose="02040503050406030204" pitchFamily="18" charset="0"/>
                        </a:rPr>
                        <m:t>−</m:t>
                      </m:r>
                      <m:r>
                        <a:rPr lang="cs-CZ" sz="2000" i="0">
                          <a:latin typeface="Cambria Math" panose="02040503050406030204" pitchFamily="18" charset="0"/>
                        </a:rPr>
                        <m:t>24.</m:t>
                      </m:r>
                      <m:sSup>
                        <m:sSupPr>
                          <m:ctrlPr>
                            <a:rPr lang="cs-CZ" sz="2000" i="1">
                              <a:latin typeface="Cambria Math" panose="02040503050406030204" pitchFamily="18" charset="0"/>
                            </a:rPr>
                          </m:ctrlPr>
                        </m:sSupPr>
                        <m:e>
                          <m:r>
                            <a:rPr lang="cs-CZ" sz="2000" i="1">
                              <a:latin typeface="Cambria Math" panose="02040503050406030204" pitchFamily="18" charset="0"/>
                            </a:rPr>
                            <m:t>𝑙𝑛</m:t>
                          </m:r>
                        </m:e>
                        <m:sup>
                          <m:r>
                            <a:rPr lang="cs-CZ" sz="2000" i="0">
                              <a:latin typeface="Cambria Math" panose="02040503050406030204" pitchFamily="18" charset="0"/>
                            </a:rPr>
                            <m:t>−4</m:t>
                          </m:r>
                        </m:sup>
                      </m:sSup>
                      <m:r>
                        <a:rPr lang="cs-CZ" sz="2000" i="0">
                          <a:latin typeface="Cambria Math" panose="02040503050406030204" pitchFamily="18" charset="0"/>
                        </a:rPr>
                        <m:t>4</m:t>
                      </m:r>
                      <m:r>
                        <a:rPr lang="cs-CZ" sz="2000" i="1">
                          <a:latin typeface="Cambria Math" panose="02040503050406030204" pitchFamily="18" charset="0"/>
                        </a:rPr>
                        <m:t>𝑥</m:t>
                      </m:r>
                      <m:r>
                        <a:rPr lang="cs-CZ" sz="2000" i="0">
                          <a:latin typeface="Cambria Math" panose="02040503050406030204" pitchFamily="18" charset="0"/>
                        </a:rPr>
                        <m:t>.</m:t>
                      </m:r>
                      <m:f>
                        <m:fPr>
                          <m:ctrlPr>
                            <a:rPr lang="cs-CZ" sz="2000" i="1">
                              <a:latin typeface="Cambria Math" panose="02040503050406030204" pitchFamily="18" charset="0"/>
                            </a:rPr>
                          </m:ctrlPr>
                        </m:fPr>
                        <m:num>
                          <m:r>
                            <a:rPr lang="cs-CZ" sz="2000" i="0">
                              <a:latin typeface="Cambria Math" panose="02040503050406030204" pitchFamily="18" charset="0"/>
                            </a:rPr>
                            <m:t>1</m:t>
                          </m:r>
                        </m:num>
                        <m:den>
                          <m:r>
                            <a:rPr lang="cs-CZ" sz="2000" i="0">
                              <a:latin typeface="Cambria Math" panose="02040503050406030204" pitchFamily="18" charset="0"/>
                            </a:rPr>
                            <m:t>4</m:t>
                          </m:r>
                          <m:r>
                            <a:rPr lang="cs-CZ" sz="2000" i="1">
                              <a:latin typeface="Cambria Math" panose="02040503050406030204" pitchFamily="18" charset="0"/>
                            </a:rPr>
                            <m:t>𝑥</m:t>
                          </m:r>
                        </m:den>
                      </m:f>
                    </m:oMath>
                  </m:oMathPara>
                </a14:m>
                <a:endParaRPr lang="cs-CZ" sz="2000" dirty="0"/>
              </a:p>
            </p:txBody>
          </p:sp>
        </mc:Choice>
        <mc:Fallback>
          <p:sp>
            <p:nvSpPr>
              <p:cNvPr id="2" name="Obdélník 1">
                <a:hlinkClick r:id="rId11" action="ppaction://hlinksldjump"/>
                <a:extLst>
                  <a:ext uri="{FF2B5EF4-FFF2-40B4-BE49-F238E27FC236}">
                    <a16:creationId xmlns:a16="http://schemas.microsoft.com/office/drawing/2014/main" id="{EF42984E-BC27-4522-AE9A-B33EF1A47F6A}"/>
                  </a:ext>
                </a:extLst>
              </p:cNvPr>
              <p:cNvSpPr>
                <a:spLocks noRot="1" noChangeAspect="1" noMove="1" noResize="1" noEditPoints="1" noAdjustHandles="1" noChangeArrowheads="1" noChangeShapeType="1" noTextEdit="1"/>
              </p:cNvSpPr>
              <p:nvPr/>
            </p:nvSpPr>
            <p:spPr>
              <a:xfrm>
                <a:off x="7954295" y="4119833"/>
                <a:ext cx="2281287" cy="670568"/>
              </a:xfrm>
              <a:prstGeom prst="rect">
                <a:avLst/>
              </a:prstGeom>
              <a:blipFill>
                <a:blip r:embed="rId12"/>
                <a:stretch>
                  <a:fillRect/>
                </a:stretch>
              </a:blipFill>
            </p:spPr>
            <p:txBody>
              <a:bodyPr/>
              <a:lstStyle/>
              <a:p>
                <a:r>
                  <a:rPr lang="cs-CZ">
                    <a:noFill/>
                  </a:rPr>
                  <a:t> </a:t>
                </a:r>
              </a:p>
            </p:txBody>
          </p:sp>
        </mc:Fallback>
      </mc:AlternateContent>
      <mc:AlternateContent xmlns:mc="http://schemas.openxmlformats.org/markup-compatibility/2006">
        <mc:Choice xmlns:a14="http://schemas.microsoft.com/office/drawing/2010/main" Requires="a14">
          <p:sp>
            <p:nvSpPr>
              <p:cNvPr id="6" name="Obdélník 5">
                <a:hlinkClick r:id="rId6" action="ppaction://hlinksldjump"/>
                <a:extLst>
                  <a:ext uri="{FF2B5EF4-FFF2-40B4-BE49-F238E27FC236}">
                    <a16:creationId xmlns:a16="http://schemas.microsoft.com/office/drawing/2014/main" id="{63AFCEC6-281F-4A87-8CDD-29B9727E6C8D}"/>
                  </a:ext>
                </a:extLst>
              </p:cNvPr>
              <p:cNvSpPr/>
              <p:nvPr/>
            </p:nvSpPr>
            <p:spPr>
              <a:xfrm>
                <a:off x="7954295" y="2728615"/>
                <a:ext cx="1800749" cy="612732"/>
              </a:xfrm>
              <a:prstGeom prst="rect">
                <a:avLst/>
              </a:prstGeom>
              <a:solidFill>
                <a:schemeClr val="accent1">
                  <a:lumMod val="40000"/>
                  <a:lumOff val="60000"/>
                </a:schemeClr>
              </a:solidFill>
            </p:spPr>
            <p:txBody>
              <a:bodyPr wrap="none">
                <a:spAutoFit/>
              </a:bodyPr>
              <a:lstStyle/>
              <a:p>
                <a14:m>
                  <m:oMathPara xmlns:m="http://schemas.openxmlformats.org/officeDocument/2006/math">
                    <m:oMathParaPr>
                      <m:jc m:val="centerGroup"/>
                    </m:oMathParaPr>
                    <m:oMath xmlns:m="http://schemas.openxmlformats.org/officeDocument/2006/math">
                      <m:r>
                        <a:rPr lang="cs-CZ">
                          <a:latin typeface="Cambria Math" panose="02040503050406030204" pitchFamily="18" charset="0"/>
                        </a:rPr>
                        <m:t>−</m:t>
                      </m:r>
                      <m:r>
                        <a:rPr lang="cs-CZ" i="0">
                          <a:latin typeface="Cambria Math" panose="02040503050406030204" pitchFamily="18" charset="0"/>
                        </a:rPr>
                        <m:t>24.</m:t>
                      </m:r>
                      <m:sSup>
                        <m:sSupPr>
                          <m:ctrlPr>
                            <a:rPr lang="cs-CZ" i="1">
                              <a:latin typeface="Cambria Math" panose="02040503050406030204" pitchFamily="18" charset="0"/>
                            </a:rPr>
                          </m:ctrlPr>
                        </m:sSupPr>
                        <m:e>
                          <m:r>
                            <a:rPr lang="cs-CZ" i="1">
                              <a:latin typeface="Cambria Math" panose="02040503050406030204" pitchFamily="18" charset="0"/>
                            </a:rPr>
                            <m:t>𝑙𝑛</m:t>
                          </m:r>
                        </m:e>
                        <m:sup>
                          <m:r>
                            <a:rPr lang="cs-CZ" i="0">
                              <a:latin typeface="Cambria Math" panose="02040503050406030204" pitchFamily="18" charset="0"/>
                            </a:rPr>
                            <m:t>−2</m:t>
                          </m:r>
                        </m:sup>
                      </m:sSup>
                      <m:r>
                        <a:rPr lang="cs-CZ" i="0">
                          <a:latin typeface="Cambria Math" panose="02040503050406030204" pitchFamily="18" charset="0"/>
                        </a:rPr>
                        <m:t>4</m:t>
                      </m:r>
                      <m:r>
                        <a:rPr lang="cs-CZ" i="1">
                          <a:latin typeface="Cambria Math" panose="02040503050406030204" pitchFamily="18" charset="0"/>
                        </a:rPr>
                        <m:t>𝑥</m:t>
                      </m:r>
                      <m:r>
                        <a:rPr lang="cs-CZ" i="0">
                          <a:latin typeface="Cambria Math" panose="02040503050406030204" pitchFamily="18" charset="0"/>
                        </a:rPr>
                        <m:t>.</m:t>
                      </m:r>
                      <m:f>
                        <m:fPr>
                          <m:ctrlPr>
                            <a:rPr lang="cs-CZ" i="1">
                              <a:latin typeface="Cambria Math" panose="02040503050406030204" pitchFamily="18" charset="0"/>
                            </a:rPr>
                          </m:ctrlPr>
                        </m:fPr>
                        <m:num>
                          <m:r>
                            <a:rPr lang="cs-CZ" i="0">
                              <a:latin typeface="Cambria Math" panose="02040503050406030204" pitchFamily="18" charset="0"/>
                            </a:rPr>
                            <m:t>1</m:t>
                          </m:r>
                        </m:num>
                        <m:den>
                          <m:r>
                            <a:rPr lang="cs-CZ" i="0">
                              <a:latin typeface="Cambria Math" panose="02040503050406030204" pitchFamily="18" charset="0"/>
                            </a:rPr>
                            <m:t>4</m:t>
                          </m:r>
                          <m:r>
                            <a:rPr lang="cs-CZ" i="1">
                              <a:latin typeface="Cambria Math" panose="02040503050406030204" pitchFamily="18" charset="0"/>
                            </a:rPr>
                            <m:t>𝑥</m:t>
                          </m:r>
                        </m:den>
                      </m:f>
                    </m:oMath>
                  </m:oMathPara>
                </a14:m>
                <a:endParaRPr lang="cs-CZ" dirty="0"/>
              </a:p>
            </p:txBody>
          </p:sp>
        </mc:Choice>
        <mc:Fallback>
          <p:sp>
            <p:nvSpPr>
              <p:cNvPr id="6" name="Obdélník 5">
                <a:hlinkClick r:id="rId6" action="ppaction://hlinksldjump"/>
                <a:extLst>
                  <a:ext uri="{FF2B5EF4-FFF2-40B4-BE49-F238E27FC236}">
                    <a16:creationId xmlns:a16="http://schemas.microsoft.com/office/drawing/2014/main" id="{63AFCEC6-281F-4A87-8CDD-29B9727E6C8D}"/>
                  </a:ext>
                </a:extLst>
              </p:cNvPr>
              <p:cNvSpPr>
                <a:spLocks noRot="1" noChangeAspect="1" noMove="1" noResize="1" noEditPoints="1" noAdjustHandles="1" noChangeArrowheads="1" noChangeShapeType="1" noTextEdit="1"/>
              </p:cNvSpPr>
              <p:nvPr/>
            </p:nvSpPr>
            <p:spPr>
              <a:xfrm>
                <a:off x="7954295" y="2728615"/>
                <a:ext cx="1800749" cy="612732"/>
              </a:xfrm>
              <a:prstGeom prst="rect">
                <a:avLst/>
              </a:prstGeom>
              <a:blipFill>
                <a:blip r:embed="rId13"/>
                <a:stretch>
                  <a:fillRect/>
                </a:stretch>
              </a:blipFill>
            </p:spPr>
            <p:txBody>
              <a:bodyPr/>
              <a:lstStyle/>
              <a:p>
                <a:r>
                  <a:rPr lang="cs-CZ">
                    <a:noFill/>
                  </a:rPr>
                  <a:t> </a:t>
                </a:r>
              </a:p>
            </p:txBody>
          </p:sp>
        </mc:Fallback>
      </mc:AlternateContent>
    </p:spTree>
    <p:extLst>
      <p:ext uri="{BB962C8B-B14F-4D97-AF65-F5344CB8AC3E}">
        <p14:creationId xmlns:p14="http://schemas.microsoft.com/office/powerpoint/2010/main" val="24582218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55C29EF3-5946-4286-AC3C-7BC61AC83DFB}"/>
              </a:ext>
            </a:extLst>
          </p:cNvPr>
          <p:cNvSpPr>
            <a:spLocks noGrp="1"/>
          </p:cNvSpPr>
          <p:nvPr>
            <p:ph idx="1"/>
          </p:nvPr>
        </p:nvSpPr>
        <p:spPr>
          <a:xfrm>
            <a:off x="782425" y="895546"/>
            <a:ext cx="10661715" cy="5276654"/>
          </a:xfrm>
        </p:spPr>
        <p:txBody>
          <a:bodyPr/>
          <a:lstStyle/>
          <a:p>
            <a:r>
              <a:rPr lang="cs-CZ" dirty="0"/>
              <a:t>…za obdivných pohledů ostatních mnichů tě jejich představený vede ke </a:t>
            </a:r>
            <a:r>
              <a:rPr lang="cs-CZ" dirty="0" err="1"/>
              <a:t>Krokodějovi</a:t>
            </a:r>
            <a:r>
              <a:rPr lang="cs-CZ" dirty="0"/>
              <a:t>. „Můj milý příteli“ praví </a:t>
            </a:r>
            <a:r>
              <a:rPr lang="cs-CZ" dirty="0" err="1"/>
              <a:t>Krokoděj</a:t>
            </a:r>
            <a:r>
              <a:rPr lang="cs-CZ" dirty="0"/>
              <a:t>, „vím o tobě a tvých činech všechno, a věz, že mi z toho někdy jde až hlava kolem. Ale vzhledem k tomu, že jsi se dostal až sem, tak splníš-li úkol, který ti zadám, odměním tě. Pokud však nesplníš…Stoupni si na poklop, který odpovídá schématu na této hliněné destičce, pod poklopem pak najdeš svou odměnu.“</a:t>
            </a:r>
          </a:p>
        </p:txBody>
      </p:sp>
      <p:sp>
        <p:nvSpPr>
          <p:cNvPr id="10" name="Obdélník 9">
            <a:extLst>
              <a:ext uri="{FF2B5EF4-FFF2-40B4-BE49-F238E27FC236}">
                <a16:creationId xmlns:a16="http://schemas.microsoft.com/office/drawing/2014/main" id="{EC9777CF-41A2-49F3-B8D8-5E33FF4F78C8}"/>
              </a:ext>
            </a:extLst>
          </p:cNvPr>
          <p:cNvSpPr/>
          <p:nvPr/>
        </p:nvSpPr>
        <p:spPr>
          <a:xfrm>
            <a:off x="816549" y="4198121"/>
            <a:ext cx="3318235" cy="1298112"/>
          </a:xfrm>
          <a:prstGeom prst="rect">
            <a:avLst/>
          </a:prstGeom>
          <a:solidFill>
            <a:srgbClr val="FFFF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aphicFrame>
        <p:nvGraphicFramePr>
          <p:cNvPr id="4" name="Objekt 3">
            <a:extLst>
              <a:ext uri="{FF2B5EF4-FFF2-40B4-BE49-F238E27FC236}">
                <a16:creationId xmlns:a16="http://schemas.microsoft.com/office/drawing/2014/main" id="{B3F686CB-B2C3-46C8-9378-F8CE9FE4F9C5}"/>
              </a:ext>
            </a:extLst>
          </p:cNvPr>
          <p:cNvGraphicFramePr>
            <a:graphicFrameLocks noChangeAspect="1"/>
          </p:cNvGraphicFramePr>
          <p:nvPr>
            <p:extLst>
              <p:ext uri="{D42A27DB-BD31-4B8C-83A1-F6EECF244321}">
                <p14:modId xmlns:p14="http://schemas.microsoft.com/office/powerpoint/2010/main" val="1774244496"/>
              </p:ext>
            </p:extLst>
          </p:nvPr>
        </p:nvGraphicFramePr>
        <p:xfrm>
          <a:off x="1310325" y="4218777"/>
          <a:ext cx="1462372" cy="1163928"/>
        </p:xfrm>
        <a:graphic>
          <a:graphicData uri="http://schemas.openxmlformats.org/presentationml/2006/ole">
            <mc:AlternateContent xmlns:mc="http://schemas.openxmlformats.org/markup-compatibility/2006">
              <mc:Choice xmlns:v="urn:schemas-microsoft-com:vml" Requires="v">
                <p:oleObj spid="_x0000_s8348" r:id="rId3" imgW="622030" imgH="495085" progId="Equation.3">
                  <p:embed/>
                </p:oleObj>
              </mc:Choice>
              <mc:Fallback>
                <p:oleObj r:id="rId3" imgW="622030" imgH="495085"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0325" y="4218777"/>
                        <a:ext cx="1462372" cy="1163928"/>
                      </a:xfrm>
                      <a:prstGeom prst="rect">
                        <a:avLst/>
                      </a:prstGeom>
                      <a:noFill/>
                    </p:spPr>
                  </p:pic>
                </p:oleObj>
              </mc:Fallback>
            </mc:AlternateContent>
          </a:graphicData>
        </a:graphic>
      </p:graphicFrame>
      <p:graphicFrame>
        <p:nvGraphicFramePr>
          <p:cNvPr id="6" name="Objekt 5">
            <a:hlinkClick r:id="rId5" action="ppaction://hlinksldjump"/>
            <a:extLst>
              <a:ext uri="{FF2B5EF4-FFF2-40B4-BE49-F238E27FC236}">
                <a16:creationId xmlns:a16="http://schemas.microsoft.com/office/drawing/2014/main" id="{5EFB5800-2C5B-412F-B7FF-F574BA0D1A23}"/>
              </a:ext>
            </a:extLst>
          </p:cNvPr>
          <p:cNvGraphicFramePr>
            <a:graphicFrameLocks noChangeAspect="1"/>
          </p:cNvGraphicFramePr>
          <p:nvPr>
            <p:extLst>
              <p:ext uri="{D42A27DB-BD31-4B8C-83A1-F6EECF244321}">
                <p14:modId xmlns:p14="http://schemas.microsoft.com/office/powerpoint/2010/main" val="3431892520"/>
              </p:ext>
            </p:extLst>
          </p:nvPr>
        </p:nvGraphicFramePr>
        <p:xfrm>
          <a:off x="8602696" y="3429000"/>
          <a:ext cx="1709189" cy="1018940"/>
        </p:xfrm>
        <a:graphic>
          <a:graphicData uri="http://schemas.openxmlformats.org/presentationml/2006/ole">
            <mc:AlternateContent xmlns:mc="http://schemas.openxmlformats.org/markup-compatibility/2006">
              <mc:Choice xmlns:v="urn:schemas-microsoft-com:vml" Requires="v">
                <p:oleObj spid="_x0000_s8349" r:id="rId6" imgW="660113" imgH="393529" progId="Equation.3">
                  <p:embed/>
                </p:oleObj>
              </mc:Choice>
              <mc:Fallback>
                <p:oleObj r:id="rId6" imgW="660113" imgH="393529"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02696" y="3429000"/>
                        <a:ext cx="1709189" cy="1018940"/>
                      </a:xfrm>
                      <a:prstGeom prst="rect">
                        <a:avLst/>
                      </a:prstGeom>
                      <a:solidFill>
                        <a:schemeClr val="accent1">
                          <a:lumMod val="40000"/>
                          <a:lumOff val="60000"/>
                        </a:schemeClr>
                      </a:solidFill>
                    </p:spPr>
                  </p:pic>
                </p:oleObj>
              </mc:Fallback>
            </mc:AlternateContent>
          </a:graphicData>
        </a:graphic>
      </p:graphicFrame>
      <p:graphicFrame>
        <p:nvGraphicFramePr>
          <p:cNvPr id="8" name="Objekt 7">
            <a:hlinkClick r:id="rId5" action="ppaction://hlinksldjump"/>
            <a:extLst>
              <a:ext uri="{FF2B5EF4-FFF2-40B4-BE49-F238E27FC236}">
                <a16:creationId xmlns:a16="http://schemas.microsoft.com/office/drawing/2014/main" id="{F26BACFD-E34A-49E5-92D6-A7B7EEA996E0}"/>
              </a:ext>
            </a:extLst>
          </p:cNvPr>
          <p:cNvGraphicFramePr>
            <a:graphicFrameLocks noChangeAspect="1"/>
          </p:cNvGraphicFramePr>
          <p:nvPr>
            <p:extLst>
              <p:ext uri="{D42A27DB-BD31-4B8C-83A1-F6EECF244321}">
                <p14:modId xmlns:p14="http://schemas.microsoft.com/office/powerpoint/2010/main" val="841838942"/>
              </p:ext>
            </p:extLst>
          </p:nvPr>
        </p:nvGraphicFramePr>
        <p:xfrm>
          <a:off x="4925961" y="3667179"/>
          <a:ext cx="2890684" cy="530942"/>
        </p:xfrm>
        <a:graphic>
          <a:graphicData uri="http://schemas.openxmlformats.org/presentationml/2006/ole">
            <mc:AlternateContent xmlns:mc="http://schemas.openxmlformats.org/markup-compatibility/2006">
              <mc:Choice xmlns:v="urn:schemas-microsoft-com:vml" Requires="v">
                <p:oleObj spid="_x0000_s8350" r:id="rId8" imgW="1244600" imgH="228600" progId="Equation.3">
                  <p:embed/>
                </p:oleObj>
              </mc:Choice>
              <mc:Fallback>
                <p:oleObj r:id="rId8" imgW="1244600" imgH="228600" progId="Equation.3">
                  <p:embed/>
                  <p:pic>
                    <p:nvPicPr>
                      <p:cNvPr id="0" name="Object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925961" y="3667179"/>
                        <a:ext cx="2890684" cy="530942"/>
                      </a:xfrm>
                      <a:prstGeom prst="rect">
                        <a:avLst/>
                      </a:prstGeom>
                      <a:solidFill>
                        <a:schemeClr val="accent1">
                          <a:lumMod val="40000"/>
                          <a:lumOff val="60000"/>
                        </a:schemeClr>
                      </a:solidFill>
                    </p:spPr>
                  </p:pic>
                </p:oleObj>
              </mc:Fallback>
            </mc:AlternateContent>
          </a:graphicData>
        </a:graphic>
      </p:graphicFrame>
      <p:graphicFrame>
        <p:nvGraphicFramePr>
          <p:cNvPr id="16" name="Objekt 15">
            <a:hlinkClick r:id="rId10" action="ppaction://hlinksldjump"/>
            <a:extLst>
              <a:ext uri="{FF2B5EF4-FFF2-40B4-BE49-F238E27FC236}">
                <a16:creationId xmlns:a16="http://schemas.microsoft.com/office/drawing/2014/main" id="{381FC8AF-425F-4596-9736-26586C2112C1}"/>
              </a:ext>
            </a:extLst>
          </p:cNvPr>
          <p:cNvGraphicFramePr>
            <a:graphicFrameLocks noChangeAspect="1"/>
          </p:cNvGraphicFramePr>
          <p:nvPr>
            <p:extLst>
              <p:ext uri="{D42A27DB-BD31-4B8C-83A1-F6EECF244321}">
                <p14:modId xmlns:p14="http://schemas.microsoft.com/office/powerpoint/2010/main" val="1489002113"/>
              </p:ext>
            </p:extLst>
          </p:nvPr>
        </p:nvGraphicFramePr>
        <p:xfrm>
          <a:off x="8150941" y="5240056"/>
          <a:ext cx="3097709" cy="521110"/>
        </p:xfrm>
        <a:graphic>
          <a:graphicData uri="http://schemas.openxmlformats.org/presentationml/2006/ole">
            <mc:AlternateContent xmlns:mc="http://schemas.openxmlformats.org/markup-compatibility/2006">
              <mc:Choice xmlns:v="urn:schemas-microsoft-com:vml" Requires="v">
                <p:oleObj spid="_x0000_s8351" r:id="rId11" imgW="1358900" imgH="228600" progId="Equation.3">
                  <p:embed/>
                </p:oleObj>
              </mc:Choice>
              <mc:Fallback>
                <p:oleObj r:id="rId11" imgW="1358900" imgH="228600" progId="Equation.3">
                  <p:embed/>
                  <p:pic>
                    <p:nvPicPr>
                      <p:cNvPr id="0" name="Object 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150941" y="5240056"/>
                        <a:ext cx="3097709" cy="521110"/>
                      </a:xfrm>
                      <a:prstGeom prst="rect">
                        <a:avLst/>
                      </a:prstGeom>
                      <a:solidFill>
                        <a:schemeClr val="accent1">
                          <a:lumMod val="40000"/>
                          <a:lumOff val="60000"/>
                        </a:schemeClr>
                      </a:solidFill>
                    </p:spPr>
                  </p:pic>
                </p:oleObj>
              </mc:Fallback>
            </mc:AlternateContent>
          </a:graphicData>
        </a:graphic>
      </p:graphicFrame>
      <p:sp>
        <p:nvSpPr>
          <p:cNvPr id="17" name="Rectangle 10">
            <a:extLst>
              <a:ext uri="{FF2B5EF4-FFF2-40B4-BE49-F238E27FC236}">
                <a16:creationId xmlns:a16="http://schemas.microsoft.com/office/drawing/2014/main" id="{6D922529-2270-4404-A88E-CC921FB3F0AD}"/>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cs-CZ"/>
          </a:p>
        </p:txBody>
      </p:sp>
      <p:graphicFrame>
        <p:nvGraphicFramePr>
          <p:cNvPr id="18" name="Objekt 17">
            <a:hlinkClick r:id="rId5" action="ppaction://hlinksldjump"/>
            <a:extLst>
              <a:ext uri="{FF2B5EF4-FFF2-40B4-BE49-F238E27FC236}">
                <a16:creationId xmlns:a16="http://schemas.microsoft.com/office/drawing/2014/main" id="{FB51AF51-4345-4133-9BB2-C635E8553ED0}"/>
              </a:ext>
            </a:extLst>
          </p:cNvPr>
          <p:cNvGraphicFramePr>
            <a:graphicFrameLocks noChangeAspect="1"/>
          </p:cNvGraphicFramePr>
          <p:nvPr>
            <p:extLst>
              <p:ext uri="{D42A27DB-BD31-4B8C-83A1-F6EECF244321}">
                <p14:modId xmlns:p14="http://schemas.microsoft.com/office/powerpoint/2010/main" val="3712524198"/>
              </p:ext>
            </p:extLst>
          </p:nvPr>
        </p:nvGraphicFramePr>
        <p:xfrm>
          <a:off x="4832439" y="5262914"/>
          <a:ext cx="2851108" cy="498252"/>
        </p:xfrm>
        <a:graphic>
          <a:graphicData uri="http://schemas.openxmlformats.org/presentationml/2006/ole">
            <mc:AlternateContent xmlns:mc="http://schemas.openxmlformats.org/markup-compatibility/2006">
              <mc:Choice xmlns:v="urn:schemas-microsoft-com:vml" Requires="v">
                <p:oleObj spid="_x0000_s8352" r:id="rId13" imgW="1308100" imgH="228600" progId="Equation.3">
                  <p:embed/>
                </p:oleObj>
              </mc:Choice>
              <mc:Fallback>
                <p:oleObj r:id="rId13" imgW="1308100" imgH="228600" progId="Equation.3">
                  <p:embed/>
                  <p:pic>
                    <p:nvPicPr>
                      <p:cNvPr id="0" name="Object 9"/>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832439" y="5262914"/>
                        <a:ext cx="2851108" cy="498252"/>
                      </a:xfrm>
                      <a:prstGeom prst="rect">
                        <a:avLst/>
                      </a:prstGeom>
                      <a:solidFill>
                        <a:schemeClr val="accent1">
                          <a:lumMod val="40000"/>
                          <a:lumOff val="60000"/>
                        </a:schemeClr>
                      </a:solidFill>
                    </p:spPr>
                  </p:pic>
                </p:oleObj>
              </mc:Fallback>
            </mc:AlternateContent>
          </a:graphicData>
        </a:graphic>
      </p:graphicFrame>
      <p:sp>
        <p:nvSpPr>
          <p:cNvPr id="21" name="TextovéPole 20">
            <a:extLst>
              <a:ext uri="{FF2B5EF4-FFF2-40B4-BE49-F238E27FC236}">
                <a16:creationId xmlns:a16="http://schemas.microsoft.com/office/drawing/2014/main" id="{6797B993-A56C-4139-9546-9ED48665EFDA}"/>
              </a:ext>
            </a:extLst>
          </p:cNvPr>
          <p:cNvSpPr txBox="1"/>
          <p:nvPr/>
        </p:nvSpPr>
        <p:spPr>
          <a:xfrm>
            <a:off x="854926" y="3439513"/>
            <a:ext cx="1025189" cy="677108"/>
          </a:xfrm>
          <a:prstGeom prst="rect">
            <a:avLst/>
          </a:prstGeom>
          <a:noFill/>
        </p:spPr>
        <p:txBody>
          <a:bodyPr wrap="square" rtlCol="0">
            <a:spAutoFit/>
          </a:bodyPr>
          <a:lstStyle/>
          <a:p>
            <a:r>
              <a:rPr lang="cs-CZ" sz="2000" dirty="0"/>
              <a:t>úkol:</a:t>
            </a:r>
          </a:p>
          <a:p>
            <a:endParaRPr lang="cs-CZ" dirty="0"/>
          </a:p>
        </p:txBody>
      </p:sp>
      <p:sp>
        <p:nvSpPr>
          <p:cNvPr id="20" name="TextovéPole 19">
            <a:extLst>
              <a:ext uri="{FF2B5EF4-FFF2-40B4-BE49-F238E27FC236}">
                <a16:creationId xmlns:a16="http://schemas.microsoft.com/office/drawing/2014/main" id="{D65D6E96-510B-414D-AFCD-1A5305BEBEF0}"/>
              </a:ext>
            </a:extLst>
          </p:cNvPr>
          <p:cNvSpPr txBox="1"/>
          <p:nvPr/>
        </p:nvSpPr>
        <p:spPr>
          <a:xfrm>
            <a:off x="282804" y="226243"/>
            <a:ext cx="490194" cy="369332"/>
          </a:xfrm>
          <a:prstGeom prst="rect">
            <a:avLst/>
          </a:prstGeom>
          <a:noFill/>
        </p:spPr>
        <p:txBody>
          <a:bodyPr wrap="square" rtlCol="0">
            <a:spAutoFit/>
          </a:bodyPr>
          <a:lstStyle/>
          <a:p>
            <a:r>
              <a:rPr lang="cs-CZ" dirty="0"/>
              <a:t>15</a:t>
            </a:r>
          </a:p>
        </p:txBody>
      </p:sp>
    </p:spTree>
    <p:extLst>
      <p:ext uri="{BB962C8B-B14F-4D97-AF65-F5344CB8AC3E}">
        <p14:creationId xmlns:p14="http://schemas.microsoft.com/office/powerpoint/2010/main" val="42738769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7AF95F5D-6C3A-463C-B0EE-75F8966D6CDC}"/>
              </a:ext>
            </a:extLst>
          </p:cNvPr>
          <p:cNvSpPr>
            <a:spLocks noGrp="1"/>
          </p:cNvSpPr>
          <p:nvPr>
            <p:ph idx="1"/>
          </p:nvPr>
        </p:nvSpPr>
        <p:spPr>
          <a:xfrm>
            <a:off x="889037" y="1215486"/>
            <a:ext cx="11001080" cy="5031557"/>
          </a:xfrm>
        </p:spPr>
        <p:txBody>
          <a:bodyPr/>
          <a:lstStyle/>
          <a:p>
            <a:r>
              <a:rPr lang="cs-CZ" dirty="0"/>
              <a:t> …jsi u mostu, u mostu, ale je také bohužel podivná obluda, snad kobyla křížená s krokodýlem a mlsně na tebe zírá. To by neznal ani p. Jirsa, mihne se ti hlavou, při pohledu na bestii. Ze zubaté tlamy ji tečou zelenožluté sliny a po jazyku si málem šlape, kolem smradu jako z Cařihradu a zajímavé je, že na boku má záhadný nápis . Jednou rukou si zacpeš nos, druhou pevně popadneš hůl a s bojovým pokřikem „já tě </a:t>
            </a:r>
            <a:r>
              <a:rPr lang="cs-CZ" dirty="0" err="1"/>
              <a:t>zderivuji</a:t>
            </a:r>
            <a:r>
              <a:rPr lang="cs-CZ" dirty="0"/>
              <a:t>, že tě vlastní integrál nepozná!!“ se  vrhneš na monstrum bránící ti v další cestě. </a:t>
            </a:r>
          </a:p>
          <a:p>
            <a:pPr marL="0" indent="0">
              <a:buNone/>
            </a:pPr>
            <a:endParaRPr lang="cs-CZ" dirty="0"/>
          </a:p>
        </p:txBody>
      </p:sp>
      <p:pic>
        <p:nvPicPr>
          <p:cNvPr id="6" name="Obrázek 5">
            <a:extLst>
              <a:ext uri="{FF2B5EF4-FFF2-40B4-BE49-F238E27FC236}">
                <a16:creationId xmlns:a16="http://schemas.microsoft.com/office/drawing/2014/main" id="{42A0EFF9-3536-4D65-BDF5-0CBB4F5306D1}"/>
              </a:ext>
            </a:extLst>
          </p:cNvPr>
          <p:cNvPicPr>
            <a:picLocks noChangeAspect="1"/>
          </p:cNvPicPr>
          <p:nvPr/>
        </p:nvPicPr>
        <p:blipFill>
          <a:blip r:embed="rId3"/>
          <a:stretch>
            <a:fillRect/>
          </a:stretch>
        </p:blipFill>
        <p:spPr>
          <a:xfrm>
            <a:off x="1187777" y="3063711"/>
            <a:ext cx="3728566" cy="2519885"/>
          </a:xfrm>
          <a:prstGeom prst="rect">
            <a:avLst/>
          </a:prstGeom>
        </p:spPr>
      </p:pic>
      <p:sp>
        <p:nvSpPr>
          <p:cNvPr id="7" name="Šipka: doprava, šrafovaná 6">
            <a:extLst>
              <a:ext uri="{FF2B5EF4-FFF2-40B4-BE49-F238E27FC236}">
                <a16:creationId xmlns:a16="http://schemas.microsoft.com/office/drawing/2014/main" id="{B3FE7D05-5D50-4B73-AD4D-906B13EE2561}"/>
              </a:ext>
            </a:extLst>
          </p:cNvPr>
          <p:cNvSpPr/>
          <p:nvPr/>
        </p:nvSpPr>
        <p:spPr>
          <a:xfrm>
            <a:off x="4916343" y="3656420"/>
            <a:ext cx="2281287" cy="1150070"/>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Výsledek tvé „derivace“</a:t>
            </a:r>
          </a:p>
        </p:txBody>
      </p:sp>
      <p:graphicFrame>
        <p:nvGraphicFramePr>
          <p:cNvPr id="5" name="Objekt 4">
            <a:hlinkClick r:id="rId4" action="ppaction://hlinksldjump"/>
            <a:extLst>
              <a:ext uri="{FF2B5EF4-FFF2-40B4-BE49-F238E27FC236}">
                <a16:creationId xmlns:a16="http://schemas.microsoft.com/office/drawing/2014/main" id="{79CCBCEA-BED9-4CCB-8FB2-A2BA94961F82}"/>
              </a:ext>
            </a:extLst>
          </p:cNvPr>
          <p:cNvGraphicFramePr>
            <a:graphicFrameLocks noChangeAspect="1"/>
          </p:cNvGraphicFramePr>
          <p:nvPr>
            <p:extLst>
              <p:ext uri="{D42A27DB-BD31-4B8C-83A1-F6EECF244321}">
                <p14:modId xmlns:p14="http://schemas.microsoft.com/office/powerpoint/2010/main" val="2847747067"/>
              </p:ext>
            </p:extLst>
          </p:nvPr>
        </p:nvGraphicFramePr>
        <p:xfrm>
          <a:off x="7631034" y="3091810"/>
          <a:ext cx="1022555" cy="960582"/>
        </p:xfrm>
        <a:graphic>
          <a:graphicData uri="http://schemas.openxmlformats.org/presentationml/2006/ole">
            <mc:AlternateContent xmlns:mc="http://schemas.openxmlformats.org/markup-compatibility/2006">
              <mc:Choice xmlns:v="urn:schemas-microsoft-com:vml" Requires="v">
                <p:oleObj spid="_x0000_s1161" r:id="rId5" imgW="418918" imgH="393529" progId="Equation.3">
                  <p:embed/>
                </p:oleObj>
              </mc:Choice>
              <mc:Fallback>
                <p:oleObj r:id="rId5" imgW="418918" imgH="393529" progId="Equation.3">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31034" y="3091810"/>
                        <a:ext cx="1022555" cy="960582"/>
                      </a:xfrm>
                      <a:prstGeom prst="rect">
                        <a:avLst/>
                      </a:prstGeom>
                      <a:solidFill>
                        <a:schemeClr val="accent1">
                          <a:lumMod val="40000"/>
                          <a:lumOff val="60000"/>
                        </a:schemeClr>
                      </a:solidFill>
                    </p:spPr>
                  </p:pic>
                </p:oleObj>
              </mc:Fallback>
            </mc:AlternateContent>
          </a:graphicData>
        </a:graphic>
      </p:graphicFrame>
      <p:graphicFrame>
        <p:nvGraphicFramePr>
          <p:cNvPr id="9" name="Objekt 8">
            <a:hlinkClick r:id="rId4" action="ppaction://hlinksldjump"/>
            <a:extLst>
              <a:ext uri="{FF2B5EF4-FFF2-40B4-BE49-F238E27FC236}">
                <a16:creationId xmlns:a16="http://schemas.microsoft.com/office/drawing/2014/main" id="{7E41AE87-3F6B-492B-B319-73AE0747EAEA}"/>
              </a:ext>
            </a:extLst>
          </p:cNvPr>
          <p:cNvGraphicFramePr>
            <a:graphicFrameLocks noChangeAspect="1"/>
          </p:cNvGraphicFramePr>
          <p:nvPr>
            <p:extLst>
              <p:ext uri="{D42A27DB-BD31-4B8C-83A1-F6EECF244321}">
                <p14:modId xmlns:p14="http://schemas.microsoft.com/office/powerpoint/2010/main" val="4151194047"/>
              </p:ext>
            </p:extLst>
          </p:nvPr>
        </p:nvGraphicFramePr>
        <p:xfrm>
          <a:off x="9448117" y="3078823"/>
          <a:ext cx="1113852" cy="986555"/>
        </p:xfrm>
        <a:graphic>
          <a:graphicData uri="http://schemas.openxmlformats.org/presentationml/2006/ole">
            <mc:AlternateContent xmlns:mc="http://schemas.openxmlformats.org/markup-compatibility/2006">
              <mc:Choice xmlns:v="urn:schemas-microsoft-com:vml" Requires="v">
                <p:oleObj spid="_x0000_s1162" r:id="rId7" imgW="444307" imgH="393529" progId="Equation.3">
                  <p:embed/>
                </p:oleObj>
              </mc:Choice>
              <mc:Fallback>
                <p:oleObj r:id="rId7" imgW="444307" imgH="393529" progId="Equation.3">
                  <p:embed/>
                  <p:pic>
                    <p:nvPicPr>
                      <p:cNvPr id="0" name="Object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48117" y="3078823"/>
                        <a:ext cx="1113852" cy="986555"/>
                      </a:xfrm>
                      <a:prstGeom prst="rect">
                        <a:avLst/>
                      </a:prstGeom>
                      <a:solidFill>
                        <a:schemeClr val="accent1">
                          <a:lumMod val="40000"/>
                          <a:lumOff val="60000"/>
                        </a:schemeClr>
                      </a:solidFill>
                    </p:spPr>
                  </p:pic>
                </p:oleObj>
              </mc:Fallback>
            </mc:AlternateContent>
          </a:graphicData>
        </a:graphic>
      </p:graphicFrame>
      <p:graphicFrame>
        <p:nvGraphicFramePr>
          <p:cNvPr id="11" name="Objekt 10">
            <a:hlinkClick r:id="rId4" action="ppaction://hlinksldjump"/>
            <a:extLst>
              <a:ext uri="{FF2B5EF4-FFF2-40B4-BE49-F238E27FC236}">
                <a16:creationId xmlns:a16="http://schemas.microsoft.com/office/drawing/2014/main" id="{0A3CE71B-6A17-44C9-A611-15F81504B650}"/>
              </a:ext>
            </a:extLst>
          </p:cNvPr>
          <p:cNvGraphicFramePr>
            <a:graphicFrameLocks noChangeAspect="1"/>
          </p:cNvGraphicFramePr>
          <p:nvPr>
            <p:extLst>
              <p:ext uri="{D42A27DB-BD31-4B8C-83A1-F6EECF244321}">
                <p14:modId xmlns:p14="http://schemas.microsoft.com/office/powerpoint/2010/main" val="1866314811"/>
              </p:ext>
            </p:extLst>
          </p:nvPr>
        </p:nvGraphicFramePr>
        <p:xfrm>
          <a:off x="7472515" y="4316559"/>
          <a:ext cx="1199478" cy="960582"/>
        </p:xfrm>
        <a:graphic>
          <a:graphicData uri="http://schemas.openxmlformats.org/presentationml/2006/ole">
            <mc:AlternateContent xmlns:mc="http://schemas.openxmlformats.org/markup-compatibility/2006">
              <mc:Choice xmlns:v="urn:schemas-microsoft-com:vml" Requires="v">
                <p:oleObj spid="_x0000_s1163" r:id="rId9" imgW="444307" imgH="393529" progId="Equation.3">
                  <p:embed/>
                </p:oleObj>
              </mc:Choice>
              <mc:Fallback>
                <p:oleObj r:id="rId9" imgW="444307" imgH="393529" progId="Equation.3">
                  <p:embed/>
                  <p:pic>
                    <p:nvPicPr>
                      <p:cNvPr id="0" name="Object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472515" y="4316559"/>
                        <a:ext cx="1199478" cy="960582"/>
                      </a:xfrm>
                      <a:prstGeom prst="rect">
                        <a:avLst/>
                      </a:prstGeom>
                      <a:solidFill>
                        <a:schemeClr val="accent1">
                          <a:lumMod val="40000"/>
                          <a:lumOff val="60000"/>
                        </a:schemeClr>
                      </a:solidFill>
                    </p:spPr>
                  </p:pic>
                </p:oleObj>
              </mc:Fallback>
            </mc:AlternateContent>
          </a:graphicData>
        </a:graphic>
      </p:graphicFrame>
      <p:graphicFrame>
        <p:nvGraphicFramePr>
          <p:cNvPr id="13" name="Objekt 12">
            <a:hlinkClick r:id="rId11" action="ppaction://hlinksldjump"/>
            <a:extLst>
              <a:ext uri="{FF2B5EF4-FFF2-40B4-BE49-F238E27FC236}">
                <a16:creationId xmlns:a16="http://schemas.microsoft.com/office/drawing/2014/main" id="{D80F0FB2-21DE-4B55-9A41-D1D3CE1E14B4}"/>
              </a:ext>
            </a:extLst>
          </p:cNvPr>
          <p:cNvGraphicFramePr>
            <a:graphicFrameLocks noChangeAspect="1"/>
          </p:cNvGraphicFramePr>
          <p:nvPr>
            <p:extLst>
              <p:ext uri="{D42A27DB-BD31-4B8C-83A1-F6EECF244321}">
                <p14:modId xmlns:p14="http://schemas.microsoft.com/office/powerpoint/2010/main" val="848138874"/>
              </p:ext>
            </p:extLst>
          </p:nvPr>
        </p:nvGraphicFramePr>
        <p:xfrm>
          <a:off x="9366966" y="4316559"/>
          <a:ext cx="1209542" cy="914532"/>
        </p:xfrm>
        <a:graphic>
          <a:graphicData uri="http://schemas.openxmlformats.org/presentationml/2006/ole">
            <mc:AlternateContent xmlns:mc="http://schemas.openxmlformats.org/markup-compatibility/2006">
              <mc:Choice xmlns:v="urn:schemas-microsoft-com:vml" Requires="v">
                <p:oleObj spid="_x0000_s1164" r:id="rId12" imgW="520474" imgH="393529" progId="Equation.3">
                  <p:embed/>
                </p:oleObj>
              </mc:Choice>
              <mc:Fallback>
                <p:oleObj r:id="rId12" imgW="520474" imgH="393529" progId="Equation.3">
                  <p:embed/>
                  <p:pic>
                    <p:nvPicPr>
                      <p:cNvPr id="0" name="Object 7"/>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366966" y="4316559"/>
                        <a:ext cx="1209542" cy="914532"/>
                      </a:xfrm>
                      <a:prstGeom prst="rect">
                        <a:avLst/>
                      </a:prstGeom>
                      <a:solidFill>
                        <a:schemeClr val="accent1">
                          <a:lumMod val="40000"/>
                          <a:lumOff val="60000"/>
                        </a:schemeClr>
                      </a:solidFill>
                    </p:spPr>
                  </p:pic>
                </p:oleObj>
              </mc:Fallback>
            </mc:AlternateContent>
          </a:graphicData>
        </a:graphic>
      </p:graphicFrame>
      <p:sp>
        <p:nvSpPr>
          <p:cNvPr id="14" name="TextovéPole 13">
            <a:extLst>
              <a:ext uri="{FF2B5EF4-FFF2-40B4-BE49-F238E27FC236}">
                <a16:creationId xmlns:a16="http://schemas.microsoft.com/office/drawing/2014/main" id="{0B161CE9-DC84-4C33-8866-112A7364CA58}"/>
              </a:ext>
            </a:extLst>
          </p:cNvPr>
          <p:cNvSpPr txBox="1"/>
          <p:nvPr/>
        </p:nvSpPr>
        <p:spPr>
          <a:xfrm>
            <a:off x="282804" y="226243"/>
            <a:ext cx="490194" cy="369332"/>
          </a:xfrm>
          <a:prstGeom prst="rect">
            <a:avLst/>
          </a:prstGeom>
          <a:noFill/>
        </p:spPr>
        <p:txBody>
          <a:bodyPr wrap="square" rtlCol="0">
            <a:spAutoFit/>
          </a:bodyPr>
          <a:lstStyle/>
          <a:p>
            <a:r>
              <a:rPr lang="cs-CZ" dirty="0"/>
              <a:t>4</a:t>
            </a:r>
          </a:p>
        </p:txBody>
      </p:sp>
    </p:spTree>
    <p:extLst>
      <p:ext uri="{BB962C8B-B14F-4D97-AF65-F5344CB8AC3E}">
        <p14:creationId xmlns:p14="http://schemas.microsoft.com/office/powerpoint/2010/main" val="40896948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4433776C-2D30-4651-899D-4E78C60E923A}"/>
              </a:ext>
            </a:extLst>
          </p:cNvPr>
          <p:cNvSpPr>
            <a:spLocks noGrp="1"/>
          </p:cNvSpPr>
          <p:nvPr>
            <p:ph idx="1"/>
          </p:nvPr>
        </p:nvSpPr>
        <p:spPr>
          <a:xfrm>
            <a:off x="725865" y="763570"/>
            <a:ext cx="11029360" cy="5408630"/>
          </a:xfrm>
        </p:spPr>
        <p:txBody>
          <a:bodyPr/>
          <a:lstStyle/>
          <a:p>
            <a:r>
              <a:rPr lang="cs-CZ" dirty="0"/>
              <a:t>…za zvuků harf se poklop pod tebou otevřel a vysoukala se z něho krásná derivace složené </a:t>
            </a:r>
            <a:r>
              <a:rPr lang="cs-CZ" dirty="0" err="1"/>
              <a:t>fce</a:t>
            </a:r>
            <a:r>
              <a:rPr lang="cs-CZ" dirty="0"/>
              <a:t>, která s k tobě začala vilně tisknout…</a:t>
            </a:r>
          </a:p>
          <a:p>
            <a:r>
              <a:rPr lang="cs-CZ" dirty="0"/>
              <a:t>Zvuk harf byl stále silnější a silnější a postupně se změnil ve vyzvánění budíku. Celý zpocený ho zamačkáváš, otíráš si z čela pot, krátkým rozhlédnutím se ujistíš, že „krasavice“ ze snu je ta tam a nahlas slibuješ, že již nikdy nezapomeneš vypočítat zadané příklady z matematiky …  </a:t>
            </a:r>
            <a:r>
              <a:rPr lang="cs-CZ" dirty="0">
                <a:sym typeface="Wingdings" panose="05000000000000000000" pitchFamily="2" charset="2"/>
              </a:rPr>
              <a:t></a:t>
            </a:r>
            <a:endParaRPr lang="cs-CZ" dirty="0"/>
          </a:p>
        </p:txBody>
      </p:sp>
      <p:sp>
        <p:nvSpPr>
          <p:cNvPr id="4" name="TextovéPole 3">
            <a:extLst>
              <a:ext uri="{FF2B5EF4-FFF2-40B4-BE49-F238E27FC236}">
                <a16:creationId xmlns:a16="http://schemas.microsoft.com/office/drawing/2014/main" id="{49C44DB9-42FA-454B-B743-A8376FD8328C}"/>
              </a:ext>
            </a:extLst>
          </p:cNvPr>
          <p:cNvSpPr txBox="1"/>
          <p:nvPr/>
        </p:nvSpPr>
        <p:spPr>
          <a:xfrm>
            <a:off x="282804" y="226243"/>
            <a:ext cx="490194" cy="369332"/>
          </a:xfrm>
          <a:prstGeom prst="rect">
            <a:avLst/>
          </a:prstGeom>
          <a:noFill/>
        </p:spPr>
        <p:txBody>
          <a:bodyPr wrap="square" rtlCol="0">
            <a:spAutoFit/>
          </a:bodyPr>
          <a:lstStyle/>
          <a:p>
            <a:r>
              <a:rPr lang="cs-CZ" dirty="0"/>
              <a:t>16</a:t>
            </a:r>
          </a:p>
        </p:txBody>
      </p:sp>
      <p:sp>
        <p:nvSpPr>
          <p:cNvPr id="2" name="Svitek: vodorovný 1">
            <a:extLst>
              <a:ext uri="{FF2B5EF4-FFF2-40B4-BE49-F238E27FC236}">
                <a16:creationId xmlns:a16="http://schemas.microsoft.com/office/drawing/2014/main" id="{C7BA9734-850E-41F1-B2CD-1837949E1C39}"/>
              </a:ext>
            </a:extLst>
          </p:cNvPr>
          <p:cNvSpPr/>
          <p:nvPr/>
        </p:nvSpPr>
        <p:spPr>
          <a:xfrm>
            <a:off x="2526384" y="2849251"/>
            <a:ext cx="7098383" cy="2026763"/>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KONEC</a:t>
            </a:r>
          </a:p>
        </p:txBody>
      </p:sp>
    </p:spTree>
    <p:extLst>
      <p:ext uri="{BB962C8B-B14F-4D97-AF65-F5344CB8AC3E}">
        <p14:creationId xmlns:p14="http://schemas.microsoft.com/office/powerpoint/2010/main" val="39188422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307679AA-AD67-4B99-947B-FF77201EFAD5}"/>
              </a:ext>
            </a:extLst>
          </p:cNvPr>
          <p:cNvSpPr>
            <a:spLocks noGrp="1"/>
          </p:cNvSpPr>
          <p:nvPr>
            <p:ph idx="1"/>
          </p:nvPr>
        </p:nvSpPr>
        <p:spPr>
          <a:xfrm>
            <a:off x="763571" y="763570"/>
            <a:ext cx="10718276" cy="5408630"/>
          </a:xfrm>
        </p:spPr>
        <p:txBody>
          <a:bodyPr/>
          <a:lstStyle/>
          <a:p>
            <a:r>
              <a:rPr lang="cs-CZ" dirty="0"/>
              <a:t>…od nohou ti odletují kamínky a za tebou zní zadýchané výhružky. Co to je za svět, když ti v něm chtějí udělat díru do zadku jen kvůli tomu, že si se trochu spletl. S myšlenkou „ještě, že se jim v tom plechu tak špatně běhá“, zrychlíš…</a:t>
            </a:r>
          </a:p>
        </p:txBody>
      </p:sp>
      <p:sp>
        <p:nvSpPr>
          <p:cNvPr id="5" name="Šipka: doprava, šrafovaná 4">
            <a:hlinkClick r:id="rId2" action="ppaction://hlinksldjump"/>
            <a:extLst>
              <a:ext uri="{FF2B5EF4-FFF2-40B4-BE49-F238E27FC236}">
                <a16:creationId xmlns:a16="http://schemas.microsoft.com/office/drawing/2014/main" id="{846C74FC-8BD3-4F80-B99A-22F6ACAB08D2}"/>
              </a:ext>
            </a:extLst>
          </p:cNvPr>
          <p:cNvSpPr/>
          <p:nvPr/>
        </p:nvSpPr>
        <p:spPr>
          <a:xfrm>
            <a:off x="3431357" y="2620652"/>
            <a:ext cx="4270342" cy="1659117"/>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Přidáš do kroku</a:t>
            </a:r>
          </a:p>
        </p:txBody>
      </p:sp>
      <p:sp>
        <p:nvSpPr>
          <p:cNvPr id="6" name="TextovéPole 5">
            <a:extLst>
              <a:ext uri="{FF2B5EF4-FFF2-40B4-BE49-F238E27FC236}">
                <a16:creationId xmlns:a16="http://schemas.microsoft.com/office/drawing/2014/main" id="{D4671853-1E7C-4F78-B955-D031027482EF}"/>
              </a:ext>
            </a:extLst>
          </p:cNvPr>
          <p:cNvSpPr txBox="1"/>
          <p:nvPr/>
        </p:nvSpPr>
        <p:spPr>
          <a:xfrm>
            <a:off x="282804" y="226243"/>
            <a:ext cx="490194" cy="369332"/>
          </a:xfrm>
          <a:prstGeom prst="rect">
            <a:avLst/>
          </a:prstGeom>
          <a:noFill/>
        </p:spPr>
        <p:txBody>
          <a:bodyPr wrap="square" rtlCol="0">
            <a:spAutoFit/>
          </a:bodyPr>
          <a:lstStyle/>
          <a:p>
            <a:r>
              <a:rPr lang="cs-CZ" dirty="0"/>
              <a:t>35</a:t>
            </a:r>
          </a:p>
        </p:txBody>
      </p:sp>
    </p:spTree>
    <p:extLst>
      <p:ext uri="{BB962C8B-B14F-4D97-AF65-F5344CB8AC3E}">
        <p14:creationId xmlns:p14="http://schemas.microsoft.com/office/powerpoint/2010/main" val="11723752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59B8AEBE-C8C7-4C1A-9872-6E0DC037F1DB}"/>
              </a:ext>
            </a:extLst>
          </p:cNvPr>
          <p:cNvSpPr>
            <a:spLocks noGrp="1"/>
          </p:cNvSpPr>
          <p:nvPr>
            <p:ph idx="1"/>
          </p:nvPr>
        </p:nvSpPr>
        <p:spPr>
          <a:xfrm>
            <a:off x="1069848" y="895546"/>
            <a:ext cx="10058400" cy="5276654"/>
          </a:xfrm>
        </p:spPr>
        <p:txBody>
          <a:bodyPr/>
          <a:lstStyle/>
          <a:p>
            <a:r>
              <a:rPr lang="cs-CZ" dirty="0"/>
              <a:t>…no, teda, nikdy bys nevěřil, že seš schopen vyvinout takovou rychlost, dokonce se zdá, že si předhonil i vítězoslavný skřek bestie. Tvoje nohy se jen občas dotýkají země, tvůj oděv je značně </a:t>
            </a:r>
            <a:r>
              <a:rPr lang="cs-CZ" dirty="0" err="1"/>
              <a:t>ožvejkaný</a:t>
            </a:r>
            <a:r>
              <a:rPr lang="cs-CZ" dirty="0"/>
              <a:t> a některé části za tebou jen vlají. Ty sám jsi samý škrábanec a plivanec, ale hlavně dost naštvaný, že se ti nepodařilo se dostat na druhou stranu a tak ještě přidáš a …</a:t>
            </a:r>
          </a:p>
          <a:p>
            <a:endParaRPr lang="cs-CZ" dirty="0"/>
          </a:p>
          <a:p>
            <a:endParaRPr lang="cs-CZ" dirty="0"/>
          </a:p>
          <a:p>
            <a:endParaRPr lang="cs-CZ" dirty="0"/>
          </a:p>
          <a:p>
            <a:endParaRPr lang="cs-CZ" dirty="0"/>
          </a:p>
          <a:p>
            <a:endParaRPr lang="cs-CZ" dirty="0"/>
          </a:p>
        </p:txBody>
      </p:sp>
      <p:sp>
        <p:nvSpPr>
          <p:cNvPr id="8" name="Šipka: doprava, šrafovaná 7">
            <a:hlinkClick r:id="rId2" action="ppaction://hlinksldjump"/>
            <a:extLst>
              <a:ext uri="{FF2B5EF4-FFF2-40B4-BE49-F238E27FC236}">
                <a16:creationId xmlns:a16="http://schemas.microsoft.com/office/drawing/2014/main" id="{DC1E9078-ED92-45EF-8240-5A797029CFF0}"/>
              </a:ext>
            </a:extLst>
          </p:cNvPr>
          <p:cNvSpPr/>
          <p:nvPr/>
        </p:nvSpPr>
        <p:spPr>
          <a:xfrm>
            <a:off x="3940404" y="2686640"/>
            <a:ext cx="2919167" cy="1121790"/>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Přímo letíš  vpřed</a:t>
            </a:r>
          </a:p>
        </p:txBody>
      </p:sp>
      <p:sp>
        <p:nvSpPr>
          <p:cNvPr id="5" name="TextovéPole 4">
            <a:extLst>
              <a:ext uri="{FF2B5EF4-FFF2-40B4-BE49-F238E27FC236}">
                <a16:creationId xmlns:a16="http://schemas.microsoft.com/office/drawing/2014/main" id="{0A370C1D-F848-4EE7-B609-B6AE698DC173}"/>
              </a:ext>
            </a:extLst>
          </p:cNvPr>
          <p:cNvSpPr txBox="1"/>
          <p:nvPr/>
        </p:nvSpPr>
        <p:spPr>
          <a:xfrm>
            <a:off x="282804" y="226243"/>
            <a:ext cx="490194" cy="369332"/>
          </a:xfrm>
          <a:prstGeom prst="rect">
            <a:avLst/>
          </a:prstGeom>
          <a:noFill/>
        </p:spPr>
        <p:txBody>
          <a:bodyPr wrap="square" rtlCol="0">
            <a:spAutoFit/>
          </a:bodyPr>
          <a:lstStyle/>
          <a:p>
            <a:r>
              <a:rPr lang="cs-CZ" dirty="0"/>
              <a:t>37</a:t>
            </a:r>
          </a:p>
        </p:txBody>
      </p:sp>
    </p:spTree>
    <p:extLst>
      <p:ext uri="{BB962C8B-B14F-4D97-AF65-F5344CB8AC3E}">
        <p14:creationId xmlns:p14="http://schemas.microsoft.com/office/powerpoint/2010/main" val="28741181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59B8AEBE-C8C7-4C1A-9872-6E0DC037F1DB}"/>
              </a:ext>
            </a:extLst>
          </p:cNvPr>
          <p:cNvSpPr>
            <a:spLocks noGrp="1"/>
          </p:cNvSpPr>
          <p:nvPr>
            <p:ph idx="1"/>
          </p:nvPr>
        </p:nvSpPr>
        <p:spPr>
          <a:xfrm>
            <a:off x="1069848" y="895546"/>
            <a:ext cx="10058400" cy="5276654"/>
          </a:xfrm>
        </p:spPr>
        <p:txBody>
          <a:bodyPr/>
          <a:lstStyle/>
          <a:p>
            <a:r>
              <a:rPr lang="cs-CZ" dirty="0"/>
              <a:t>…jo, tak to bylo něco, brumláš si spokojeně, zatímco hladina adrenalinu v krvi se vrací k normálu, a houpavým krokem překonáš  most a pak už se přímo rozběhneš po pozvolně stoupající cestičce.</a:t>
            </a:r>
          </a:p>
          <a:p>
            <a:endParaRPr lang="cs-CZ" dirty="0"/>
          </a:p>
          <a:p>
            <a:endParaRPr lang="cs-CZ" dirty="0"/>
          </a:p>
          <a:p>
            <a:endParaRPr lang="cs-CZ" dirty="0"/>
          </a:p>
          <a:p>
            <a:endParaRPr lang="cs-CZ" dirty="0"/>
          </a:p>
          <a:p>
            <a:endParaRPr lang="cs-CZ" dirty="0"/>
          </a:p>
        </p:txBody>
      </p:sp>
      <p:sp>
        <p:nvSpPr>
          <p:cNvPr id="8" name="Šipka: doprava, šrafovaná 7">
            <a:hlinkClick r:id="rId2" action="ppaction://hlinksldjump"/>
            <a:extLst>
              <a:ext uri="{FF2B5EF4-FFF2-40B4-BE49-F238E27FC236}">
                <a16:creationId xmlns:a16="http://schemas.microsoft.com/office/drawing/2014/main" id="{DC1E9078-ED92-45EF-8240-5A797029CFF0}"/>
              </a:ext>
            </a:extLst>
          </p:cNvPr>
          <p:cNvSpPr/>
          <p:nvPr/>
        </p:nvSpPr>
        <p:spPr>
          <a:xfrm>
            <a:off x="4062952" y="2177592"/>
            <a:ext cx="2919167" cy="1121790"/>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Vpřed po cestě</a:t>
            </a:r>
          </a:p>
        </p:txBody>
      </p:sp>
      <p:sp>
        <p:nvSpPr>
          <p:cNvPr id="6" name="TextovéPole 5">
            <a:extLst>
              <a:ext uri="{FF2B5EF4-FFF2-40B4-BE49-F238E27FC236}">
                <a16:creationId xmlns:a16="http://schemas.microsoft.com/office/drawing/2014/main" id="{19F325E8-8FB5-4E0B-9348-EC287FB12C7E}"/>
              </a:ext>
            </a:extLst>
          </p:cNvPr>
          <p:cNvSpPr txBox="1"/>
          <p:nvPr/>
        </p:nvSpPr>
        <p:spPr>
          <a:xfrm>
            <a:off x="282804" y="226243"/>
            <a:ext cx="490194" cy="369332"/>
          </a:xfrm>
          <a:prstGeom prst="rect">
            <a:avLst/>
          </a:prstGeom>
          <a:noFill/>
        </p:spPr>
        <p:txBody>
          <a:bodyPr wrap="square" rtlCol="0">
            <a:spAutoFit/>
          </a:bodyPr>
          <a:lstStyle/>
          <a:p>
            <a:r>
              <a:rPr lang="cs-CZ" dirty="0"/>
              <a:t>19</a:t>
            </a:r>
          </a:p>
        </p:txBody>
      </p:sp>
    </p:spTree>
    <p:extLst>
      <p:ext uri="{BB962C8B-B14F-4D97-AF65-F5344CB8AC3E}">
        <p14:creationId xmlns:p14="http://schemas.microsoft.com/office/powerpoint/2010/main" val="14641020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688E242C-442C-4A06-A3B2-1A320EDCC179}"/>
              </a:ext>
            </a:extLst>
          </p:cNvPr>
          <p:cNvSpPr>
            <a:spLocks noGrp="1"/>
          </p:cNvSpPr>
          <p:nvPr>
            <p:ph idx="1"/>
          </p:nvPr>
        </p:nvSpPr>
        <p:spPr>
          <a:xfrm>
            <a:off x="1069848" y="952107"/>
            <a:ext cx="10058400" cy="5220093"/>
          </a:xfrm>
        </p:spPr>
        <p:txBody>
          <a:bodyPr/>
          <a:lstStyle/>
          <a:p>
            <a:r>
              <a:rPr lang="cs-CZ" dirty="0"/>
              <a:t>…náhle se před tebou objevil úzký tunel vedoucí skrz obrovskou horu. Jeho vchod je zatarasený těžce ozbrojenou hlídkou. Velitel hlídky, s výhružně vystrčenou bradou a ohromným chocholem na přilbici, požaduje k tomu, aby tě vpustil, odpověď na svou část hesla . Co mu odpovíš?</a:t>
            </a:r>
          </a:p>
          <a:p>
            <a:r>
              <a:rPr lang="cs-CZ" dirty="0"/>
              <a:t>Heslo:</a:t>
            </a:r>
          </a:p>
          <a:p>
            <a:endParaRPr lang="cs-CZ" dirty="0"/>
          </a:p>
          <a:p>
            <a:endParaRPr lang="cs-CZ" dirty="0"/>
          </a:p>
          <a:p>
            <a:r>
              <a:rPr lang="cs-CZ" dirty="0"/>
              <a:t>Tvá odpověď:</a:t>
            </a:r>
          </a:p>
          <a:p>
            <a:endParaRPr lang="cs-CZ" dirty="0"/>
          </a:p>
          <a:p>
            <a:endParaRPr lang="cs-CZ" dirty="0"/>
          </a:p>
        </p:txBody>
      </p:sp>
      <p:graphicFrame>
        <p:nvGraphicFramePr>
          <p:cNvPr id="10" name="Objekt 9">
            <a:extLst>
              <a:ext uri="{FF2B5EF4-FFF2-40B4-BE49-F238E27FC236}">
                <a16:creationId xmlns:a16="http://schemas.microsoft.com/office/drawing/2014/main" id="{A3FFEEE5-D64A-40F0-80DF-D7A4FA911413}"/>
              </a:ext>
            </a:extLst>
          </p:cNvPr>
          <p:cNvGraphicFramePr>
            <a:graphicFrameLocks noChangeAspect="1"/>
          </p:cNvGraphicFramePr>
          <p:nvPr>
            <p:extLst>
              <p:ext uri="{D42A27DB-BD31-4B8C-83A1-F6EECF244321}">
                <p14:modId xmlns:p14="http://schemas.microsoft.com/office/powerpoint/2010/main" val="275523877"/>
              </p:ext>
            </p:extLst>
          </p:nvPr>
        </p:nvGraphicFramePr>
        <p:xfrm>
          <a:off x="4136224" y="2363772"/>
          <a:ext cx="882089" cy="972560"/>
        </p:xfrm>
        <a:graphic>
          <a:graphicData uri="http://schemas.openxmlformats.org/presentationml/2006/ole">
            <mc:AlternateContent xmlns:mc="http://schemas.openxmlformats.org/markup-compatibility/2006">
              <mc:Choice xmlns:v="urn:schemas-microsoft-com:vml" Requires="v">
                <p:oleObj spid="_x0000_s13433" r:id="rId3" imgW="495085" imgH="545863" progId="Equation.3">
                  <p:embed/>
                </p:oleObj>
              </mc:Choice>
              <mc:Fallback>
                <p:oleObj r:id="rId3" imgW="495085" imgH="545863"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36224" y="2363772"/>
                        <a:ext cx="882089" cy="972560"/>
                      </a:xfrm>
                      <a:prstGeom prst="rect">
                        <a:avLst/>
                      </a:prstGeom>
                      <a:solidFill>
                        <a:srgbClr val="7030A0">
                          <a:alpha val="24000"/>
                        </a:srgbClr>
                      </a:solidFill>
                    </p:spPr>
                  </p:pic>
                </p:oleObj>
              </mc:Fallback>
            </mc:AlternateContent>
          </a:graphicData>
        </a:graphic>
      </p:graphicFrame>
      <p:graphicFrame>
        <p:nvGraphicFramePr>
          <p:cNvPr id="12" name="Objekt 11">
            <a:hlinkClick r:id="rId5" action="ppaction://hlinksldjump"/>
            <a:extLst>
              <a:ext uri="{FF2B5EF4-FFF2-40B4-BE49-F238E27FC236}">
                <a16:creationId xmlns:a16="http://schemas.microsoft.com/office/drawing/2014/main" id="{887E63D4-7710-4E72-9A04-F9E837B0B938}"/>
              </a:ext>
            </a:extLst>
          </p:cNvPr>
          <p:cNvGraphicFramePr>
            <a:graphicFrameLocks noChangeAspect="1"/>
          </p:cNvGraphicFramePr>
          <p:nvPr>
            <p:extLst>
              <p:ext uri="{D42A27DB-BD31-4B8C-83A1-F6EECF244321}">
                <p14:modId xmlns:p14="http://schemas.microsoft.com/office/powerpoint/2010/main" val="3044527895"/>
              </p:ext>
            </p:extLst>
          </p:nvPr>
        </p:nvGraphicFramePr>
        <p:xfrm>
          <a:off x="4219229" y="4346313"/>
          <a:ext cx="1526458" cy="685800"/>
        </p:xfrm>
        <a:graphic>
          <a:graphicData uri="http://schemas.openxmlformats.org/presentationml/2006/ole">
            <mc:AlternateContent xmlns:mc="http://schemas.openxmlformats.org/markup-compatibility/2006">
              <mc:Choice xmlns:v="urn:schemas-microsoft-com:vml" Requires="v">
                <p:oleObj spid="_x0000_s13434" r:id="rId6" imgW="875920" imgH="393529" progId="Equation.3">
                  <p:embed/>
                </p:oleObj>
              </mc:Choice>
              <mc:Fallback>
                <p:oleObj r:id="rId6" imgW="875920" imgH="393529"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19229" y="4346313"/>
                        <a:ext cx="1526458" cy="685800"/>
                      </a:xfrm>
                      <a:prstGeom prst="rect">
                        <a:avLst/>
                      </a:prstGeom>
                      <a:solidFill>
                        <a:schemeClr val="accent1">
                          <a:lumMod val="40000"/>
                          <a:lumOff val="60000"/>
                        </a:schemeClr>
                      </a:solidFill>
                    </p:spPr>
                  </p:pic>
                </p:oleObj>
              </mc:Fallback>
            </mc:AlternateContent>
          </a:graphicData>
        </a:graphic>
      </p:graphicFrame>
      <p:graphicFrame>
        <p:nvGraphicFramePr>
          <p:cNvPr id="14" name="Objekt 13">
            <a:hlinkClick r:id="rId8" action="ppaction://hlinksldjump"/>
            <a:extLst>
              <a:ext uri="{FF2B5EF4-FFF2-40B4-BE49-F238E27FC236}">
                <a16:creationId xmlns:a16="http://schemas.microsoft.com/office/drawing/2014/main" id="{53A9C327-1F35-4432-99B4-6E4C1FDF296E}"/>
              </a:ext>
            </a:extLst>
          </p:cNvPr>
          <p:cNvGraphicFramePr>
            <a:graphicFrameLocks noChangeAspect="1"/>
          </p:cNvGraphicFramePr>
          <p:nvPr>
            <p:extLst>
              <p:ext uri="{D42A27DB-BD31-4B8C-83A1-F6EECF244321}">
                <p14:modId xmlns:p14="http://schemas.microsoft.com/office/powerpoint/2010/main" val="2740962036"/>
              </p:ext>
            </p:extLst>
          </p:nvPr>
        </p:nvGraphicFramePr>
        <p:xfrm>
          <a:off x="6912428" y="4326469"/>
          <a:ext cx="1069848" cy="705644"/>
        </p:xfrm>
        <a:graphic>
          <a:graphicData uri="http://schemas.openxmlformats.org/presentationml/2006/ole">
            <mc:AlternateContent xmlns:mc="http://schemas.openxmlformats.org/markup-compatibility/2006">
              <mc:Choice xmlns:v="urn:schemas-microsoft-com:vml" Requires="v">
                <p:oleObj spid="_x0000_s13435" r:id="rId9" imgW="596641" imgH="393529" progId="Equation.3">
                  <p:embed/>
                </p:oleObj>
              </mc:Choice>
              <mc:Fallback>
                <p:oleObj r:id="rId9" imgW="596641" imgH="393529" progId="Equation.3">
                  <p:embed/>
                  <p:pic>
                    <p:nvPicPr>
                      <p:cNvPr id="0" name="Object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912428" y="4326469"/>
                        <a:ext cx="1069848" cy="705644"/>
                      </a:xfrm>
                      <a:prstGeom prst="rect">
                        <a:avLst/>
                      </a:prstGeom>
                      <a:solidFill>
                        <a:schemeClr val="accent1">
                          <a:lumMod val="40000"/>
                          <a:lumOff val="60000"/>
                        </a:schemeClr>
                      </a:solidFill>
                    </p:spPr>
                  </p:pic>
                </p:oleObj>
              </mc:Fallback>
            </mc:AlternateContent>
          </a:graphicData>
        </a:graphic>
      </p:graphicFrame>
      <p:graphicFrame>
        <p:nvGraphicFramePr>
          <p:cNvPr id="16" name="Objekt 15">
            <a:hlinkClick r:id="rId8" action="ppaction://hlinksldjump"/>
            <a:extLst>
              <a:ext uri="{FF2B5EF4-FFF2-40B4-BE49-F238E27FC236}">
                <a16:creationId xmlns:a16="http://schemas.microsoft.com/office/drawing/2014/main" id="{2CEC7FFC-D6F9-4937-B5E6-32D3F844A574}"/>
              </a:ext>
            </a:extLst>
          </p:cNvPr>
          <p:cNvGraphicFramePr>
            <a:graphicFrameLocks noChangeAspect="1"/>
          </p:cNvGraphicFramePr>
          <p:nvPr>
            <p:extLst>
              <p:ext uri="{D42A27DB-BD31-4B8C-83A1-F6EECF244321}">
                <p14:modId xmlns:p14="http://schemas.microsoft.com/office/powerpoint/2010/main" val="321963000"/>
              </p:ext>
            </p:extLst>
          </p:nvPr>
        </p:nvGraphicFramePr>
        <p:xfrm>
          <a:off x="9518565" y="4236313"/>
          <a:ext cx="979714" cy="867747"/>
        </p:xfrm>
        <a:graphic>
          <a:graphicData uri="http://schemas.openxmlformats.org/presentationml/2006/ole">
            <mc:AlternateContent xmlns:mc="http://schemas.openxmlformats.org/markup-compatibility/2006">
              <mc:Choice xmlns:v="urn:schemas-microsoft-com:vml" Requires="v">
                <p:oleObj spid="_x0000_s13436" r:id="rId11" imgW="444307" imgH="393529" progId="Equation.3">
                  <p:embed/>
                </p:oleObj>
              </mc:Choice>
              <mc:Fallback>
                <p:oleObj r:id="rId11" imgW="444307" imgH="393529" progId="Equation.3">
                  <p:embed/>
                  <p:pic>
                    <p:nvPicPr>
                      <p:cNvPr id="0" name="Object 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518565" y="4236313"/>
                        <a:ext cx="979714" cy="867747"/>
                      </a:xfrm>
                      <a:prstGeom prst="rect">
                        <a:avLst/>
                      </a:prstGeom>
                      <a:solidFill>
                        <a:schemeClr val="accent1">
                          <a:lumMod val="40000"/>
                          <a:lumOff val="60000"/>
                        </a:schemeClr>
                      </a:solidFill>
                    </p:spPr>
                  </p:pic>
                </p:oleObj>
              </mc:Fallback>
            </mc:AlternateContent>
          </a:graphicData>
        </a:graphic>
      </p:graphicFrame>
      <p:graphicFrame>
        <p:nvGraphicFramePr>
          <p:cNvPr id="18" name="Objekt 17">
            <a:hlinkClick r:id="rId8" action="ppaction://hlinksldjump"/>
            <a:extLst>
              <a:ext uri="{FF2B5EF4-FFF2-40B4-BE49-F238E27FC236}">
                <a16:creationId xmlns:a16="http://schemas.microsoft.com/office/drawing/2014/main" id="{BF6D6479-2DA2-4CD8-A594-60DE08FDFB3C}"/>
              </a:ext>
            </a:extLst>
          </p:cNvPr>
          <p:cNvGraphicFramePr>
            <a:graphicFrameLocks noChangeAspect="1"/>
          </p:cNvGraphicFramePr>
          <p:nvPr>
            <p:extLst>
              <p:ext uri="{D42A27DB-BD31-4B8C-83A1-F6EECF244321}">
                <p14:modId xmlns:p14="http://schemas.microsoft.com/office/powerpoint/2010/main" val="4090728582"/>
              </p:ext>
            </p:extLst>
          </p:nvPr>
        </p:nvGraphicFramePr>
        <p:xfrm>
          <a:off x="814888" y="4369171"/>
          <a:ext cx="2455606" cy="685800"/>
        </p:xfrm>
        <a:graphic>
          <a:graphicData uri="http://schemas.openxmlformats.org/presentationml/2006/ole">
            <mc:AlternateContent xmlns:mc="http://schemas.openxmlformats.org/markup-compatibility/2006">
              <mc:Choice xmlns:v="urn:schemas-microsoft-com:vml" Requires="v">
                <p:oleObj spid="_x0000_s13437" r:id="rId13" imgW="1409088" imgH="393529" progId="Equation.3">
                  <p:embed/>
                </p:oleObj>
              </mc:Choice>
              <mc:Fallback>
                <p:oleObj r:id="rId13" imgW="1409088" imgH="393529" progId="Equation.3">
                  <p:embed/>
                  <p:pic>
                    <p:nvPicPr>
                      <p:cNvPr id="0" name="Object 9"/>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14888" y="4369171"/>
                        <a:ext cx="2455606" cy="685800"/>
                      </a:xfrm>
                      <a:prstGeom prst="rect">
                        <a:avLst/>
                      </a:prstGeom>
                      <a:solidFill>
                        <a:schemeClr val="accent1">
                          <a:lumMod val="40000"/>
                          <a:lumOff val="60000"/>
                        </a:schemeClr>
                      </a:solidFill>
                    </p:spPr>
                  </p:pic>
                </p:oleObj>
              </mc:Fallback>
            </mc:AlternateContent>
          </a:graphicData>
        </a:graphic>
      </p:graphicFrame>
      <p:sp>
        <p:nvSpPr>
          <p:cNvPr id="19" name="TextovéPole 18">
            <a:extLst>
              <a:ext uri="{FF2B5EF4-FFF2-40B4-BE49-F238E27FC236}">
                <a16:creationId xmlns:a16="http://schemas.microsoft.com/office/drawing/2014/main" id="{7870A94F-CB5C-4DB9-92FD-9DFFAEF11F0A}"/>
              </a:ext>
            </a:extLst>
          </p:cNvPr>
          <p:cNvSpPr txBox="1"/>
          <p:nvPr/>
        </p:nvSpPr>
        <p:spPr>
          <a:xfrm>
            <a:off x="282804" y="226243"/>
            <a:ext cx="490194" cy="369332"/>
          </a:xfrm>
          <a:prstGeom prst="rect">
            <a:avLst/>
          </a:prstGeom>
          <a:noFill/>
        </p:spPr>
        <p:txBody>
          <a:bodyPr wrap="square" rtlCol="0">
            <a:spAutoFit/>
          </a:bodyPr>
          <a:lstStyle/>
          <a:p>
            <a:r>
              <a:rPr lang="cs-CZ" dirty="0"/>
              <a:t>30</a:t>
            </a:r>
          </a:p>
        </p:txBody>
      </p:sp>
    </p:spTree>
    <p:extLst>
      <p:ext uri="{BB962C8B-B14F-4D97-AF65-F5344CB8AC3E}">
        <p14:creationId xmlns:p14="http://schemas.microsoft.com/office/powerpoint/2010/main" val="18630326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9BCE0844-58F0-45CA-90B9-D6165145615F}"/>
              </a:ext>
            </a:extLst>
          </p:cNvPr>
          <p:cNvSpPr>
            <a:spLocks noGrp="1"/>
          </p:cNvSpPr>
          <p:nvPr>
            <p:ph idx="1"/>
          </p:nvPr>
        </p:nvSpPr>
        <p:spPr>
          <a:xfrm>
            <a:off x="949673" y="999240"/>
            <a:ext cx="10440280" cy="5182386"/>
          </a:xfrm>
        </p:spPr>
        <p:txBody>
          <a:bodyPr/>
          <a:lstStyle/>
          <a:p>
            <a:r>
              <a:rPr lang="cs-CZ" dirty="0"/>
              <a:t>…ocitl jsi se na úzké plošině, pod tebou dole (a to hodně pod tebou dole, skoro tam ani nedohlédneš) teče divoká horská řeka. Jediná možnost, jak pokračovat v cestě je použít jednu ze čtyř lanových drah. Ale jakou, když jejich značení je opět jaksi poťouchlé. V tom si vzpomeneš na papírek ve své ruce a řekneš si, proč ne…</a:t>
            </a:r>
          </a:p>
          <a:p>
            <a:endParaRPr lang="cs-CZ" dirty="0"/>
          </a:p>
          <a:p>
            <a:r>
              <a:rPr lang="cs-CZ" dirty="0"/>
              <a:t>Papírek</a:t>
            </a:r>
          </a:p>
          <a:p>
            <a:endParaRPr lang="cs-CZ" dirty="0"/>
          </a:p>
          <a:p>
            <a:endParaRPr lang="cs-CZ" dirty="0"/>
          </a:p>
          <a:p>
            <a:endParaRPr lang="cs-CZ" dirty="0"/>
          </a:p>
          <a:p>
            <a:r>
              <a:rPr lang="cs-CZ" dirty="0"/>
              <a:t>Značení lanovek</a:t>
            </a:r>
          </a:p>
        </p:txBody>
      </p:sp>
      <p:sp>
        <p:nvSpPr>
          <p:cNvPr id="5" name="Obdélník 4">
            <a:extLst>
              <a:ext uri="{FF2B5EF4-FFF2-40B4-BE49-F238E27FC236}">
                <a16:creationId xmlns:a16="http://schemas.microsoft.com/office/drawing/2014/main" id="{AF0372DF-B8EA-4283-9F22-6C78FAA63091}"/>
              </a:ext>
            </a:extLst>
          </p:cNvPr>
          <p:cNvSpPr/>
          <p:nvPr/>
        </p:nvSpPr>
        <p:spPr>
          <a:xfrm>
            <a:off x="2498103" y="2922309"/>
            <a:ext cx="2488676" cy="1140644"/>
          </a:xfrm>
          <a:prstGeom prst="rect">
            <a:avLst/>
          </a:prstGeom>
          <a:solidFill>
            <a:srgbClr val="FFFF00">
              <a:alpha val="2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aphicFrame>
        <p:nvGraphicFramePr>
          <p:cNvPr id="10" name="Objekt 9">
            <a:extLst>
              <a:ext uri="{FF2B5EF4-FFF2-40B4-BE49-F238E27FC236}">
                <a16:creationId xmlns:a16="http://schemas.microsoft.com/office/drawing/2014/main" id="{F890E9FA-948C-42AD-A27B-041FA6B29775}"/>
              </a:ext>
            </a:extLst>
          </p:cNvPr>
          <p:cNvGraphicFramePr>
            <a:graphicFrameLocks noChangeAspect="1"/>
          </p:cNvGraphicFramePr>
          <p:nvPr>
            <p:extLst>
              <p:ext uri="{D42A27DB-BD31-4B8C-83A1-F6EECF244321}">
                <p14:modId xmlns:p14="http://schemas.microsoft.com/office/powerpoint/2010/main" val="2022706373"/>
              </p:ext>
            </p:extLst>
          </p:nvPr>
        </p:nvGraphicFramePr>
        <p:xfrm>
          <a:off x="2749956" y="3090812"/>
          <a:ext cx="1626071" cy="730073"/>
        </p:xfrm>
        <a:graphic>
          <a:graphicData uri="http://schemas.openxmlformats.org/presentationml/2006/ole">
            <mc:AlternateContent xmlns:mc="http://schemas.openxmlformats.org/markup-compatibility/2006">
              <mc:Choice xmlns:v="urn:schemas-microsoft-com:vml" Requires="v">
                <p:oleObj spid="_x0000_s4262" r:id="rId3" imgW="622030" imgH="279279" progId="Equation.3">
                  <p:embed/>
                </p:oleObj>
              </mc:Choice>
              <mc:Fallback>
                <p:oleObj r:id="rId3" imgW="622030" imgH="279279"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9956" y="3090812"/>
                        <a:ext cx="1626071" cy="730073"/>
                      </a:xfrm>
                      <a:prstGeom prst="rect">
                        <a:avLst/>
                      </a:prstGeom>
                      <a:noFill/>
                    </p:spPr>
                  </p:pic>
                </p:oleObj>
              </mc:Fallback>
            </mc:AlternateContent>
          </a:graphicData>
        </a:graphic>
      </p:graphicFrame>
      <p:graphicFrame>
        <p:nvGraphicFramePr>
          <p:cNvPr id="12" name="Objekt 11">
            <a:hlinkClick r:id="rId5" action="ppaction://hlinksldjump"/>
            <a:extLst>
              <a:ext uri="{FF2B5EF4-FFF2-40B4-BE49-F238E27FC236}">
                <a16:creationId xmlns:a16="http://schemas.microsoft.com/office/drawing/2014/main" id="{B5777095-DD51-4257-9643-E9BE2DA63237}"/>
              </a:ext>
            </a:extLst>
          </p:cNvPr>
          <p:cNvGraphicFramePr>
            <a:graphicFrameLocks noChangeAspect="1"/>
          </p:cNvGraphicFramePr>
          <p:nvPr>
            <p:extLst>
              <p:ext uri="{D42A27DB-BD31-4B8C-83A1-F6EECF244321}">
                <p14:modId xmlns:p14="http://schemas.microsoft.com/office/powerpoint/2010/main" val="1752594906"/>
              </p:ext>
            </p:extLst>
          </p:nvPr>
        </p:nvGraphicFramePr>
        <p:xfrm>
          <a:off x="1447799" y="4944163"/>
          <a:ext cx="1157671" cy="763570"/>
        </p:xfrm>
        <a:graphic>
          <a:graphicData uri="http://schemas.openxmlformats.org/presentationml/2006/ole">
            <mc:AlternateContent xmlns:mc="http://schemas.openxmlformats.org/markup-compatibility/2006">
              <mc:Choice xmlns:v="urn:schemas-microsoft-com:vml" Requires="v">
                <p:oleObj spid="_x0000_s4263" r:id="rId6" imgW="596641" imgH="393529" progId="Equation.3">
                  <p:embed/>
                </p:oleObj>
              </mc:Choice>
              <mc:Fallback>
                <p:oleObj r:id="rId6" imgW="596641" imgH="393529"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47799" y="4944163"/>
                        <a:ext cx="1157671" cy="763570"/>
                      </a:xfrm>
                      <a:prstGeom prst="rect">
                        <a:avLst/>
                      </a:prstGeom>
                      <a:solidFill>
                        <a:schemeClr val="accent1">
                          <a:lumMod val="40000"/>
                          <a:lumOff val="60000"/>
                        </a:schemeClr>
                      </a:solidFill>
                    </p:spPr>
                  </p:pic>
                </p:oleObj>
              </mc:Fallback>
            </mc:AlternateContent>
          </a:graphicData>
        </a:graphic>
      </p:graphicFrame>
      <p:graphicFrame>
        <p:nvGraphicFramePr>
          <p:cNvPr id="14" name="Objekt 13">
            <a:hlinkClick r:id="rId8" action="ppaction://hlinksldjump"/>
            <a:extLst>
              <a:ext uri="{FF2B5EF4-FFF2-40B4-BE49-F238E27FC236}">
                <a16:creationId xmlns:a16="http://schemas.microsoft.com/office/drawing/2014/main" id="{E8F56B4E-35CF-472E-9040-EA1BE3705078}"/>
              </a:ext>
            </a:extLst>
          </p:cNvPr>
          <p:cNvGraphicFramePr>
            <a:graphicFrameLocks noChangeAspect="1"/>
          </p:cNvGraphicFramePr>
          <p:nvPr>
            <p:extLst>
              <p:ext uri="{D42A27DB-BD31-4B8C-83A1-F6EECF244321}">
                <p14:modId xmlns:p14="http://schemas.microsoft.com/office/powerpoint/2010/main" val="1206718940"/>
              </p:ext>
            </p:extLst>
          </p:nvPr>
        </p:nvGraphicFramePr>
        <p:xfrm>
          <a:off x="4075169" y="4967021"/>
          <a:ext cx="1387494" cy="768077"/>
        </p:xfrm>
        <a:graphic>
          <a:graphicData uri="http://schemas.openxmlformats.org/presentationml/2006/ole">
            <mc:AlternateContent xmlns:mc="http://schemas.openxmlformats.org/markup-compatibility/2006">
              <mc:Choice xmlns:v="urn:schemas-microsoft-com:vml" Requires="v">
                <p:oleObj spid="_x0000_s4264" r:id="rId9" imgW="710891" imgH="393529" progId="Equation.3">
                  <p:embed/>
                </p:oleObj>
              </mc:Choice>
              <mc:Fallback>
                <p:oleObj r:id="rId9" imgW="710891" imgH="393529" progId="Equation.3">
                  <p:embed/>
                  <p:pic>
                    <p:nvPicPr>
                      <p:cNvPr id="0" name="Object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075169" y="4967021"/>
                        <a:ext cx="1387494" cy="768077"/>
                      </a:xfrm>
                      <a:prstGeom prst="rect">
                        <a:avLst/>
                      </a:prstGeom>
                      <a:solidFill>
                        <a:schemeClr val="accent1">
                          <a:lumMod val="40000"/>
                          <a:lumOff val="60000"/>
                        </a:schemeClr>
                      </a:solidFill>
                    </p:spPr>
                  </p:pic>
                </p:oleObj>
              </mc:Fallback>
            </mc:AlternateContent>
          </a:graphicData>
        </a:graphic>
      </p:graphicFrame>
      <p:graphicFrame>
        <p:nvGraphicFramePr>
          <p:cNvPr id="16" name="Objekt 15">
            <a:hlinkClick r:id="rId5" action="ppaction://hlinksldjump"/>
            <a:extLst>
              <a:ext uri="{FF2B5EF4-FFF2-40B4-BE49-F238E27FC236}">
                <a16:creationId xmlns:a16="http://schemas.microsoft.com/office/drawing/2014/main" id="{D64AD3BE-B4C8-4BBE-85E6-DC5341FC12AB}"/>
              </a:ext>
            </a:extLst>
          </p:cNvPr>
          <p:cNvGraphicFramePr>
            <a:graphicFrameLocks noChangeAspect="1"/>
          </p:cNvGraphicFramePr>
          <p:nvPr>
            <p:extLst>
              <p:ext uri="{D42A27DB-BD31-4B8C-83A1-F6EECF244321}">
                <p14:modId xmlns:p14="http://schemas.microsoft.com/office/powerpoint/2010/main" val="2435147641"/>
              </p:ext>
            </p:extLst>
          </p:nvPr>
        </p:nvGraphicFramePr>
        <p:xfrm>
          <a:off x="6898906" y="4874015"/>
          <a:ext cx="1371600" cy="833718"/>
        </p:xfrm>
        <a:graphic>
          <a:graphicData uri="http://schemas.openxmlformats.org/presentationml/2006/ole">
            <mc:AlternateContent xmlns:mc="http://schemas.openxmlformats.org/markup-compatibility/2006">
              <mc:Choice xmlns:v="urn:schemas-microsoft-com:vml" Requires="v">
                <p:oleObj spid="_x0000_s4265" r:id="rId11" imgW="647419" imgH="393529" progId="Equation.3">
                  <p:embed/>
                </p:oleObj>
              </mc:Choice>
              <mc:Fallback>
                <p:oleObj r:id="rId11" imgW="647419" imgH="393529" progId="Equation.3">
                  <p:embed/>
                  <p:pic>
                    <p:nvPicPr>
                      <p:cNvPr id="0" name="Object 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898906" y="4874015"/>
                        <a:ext cx="1371600" cy="833718"/>
                      </a:xfrm>
                      <a:prstGeom prst="rect">
                        <a:avLst/>
                      </a:prstGeom>
                      <a:solidFill>
                        <a:schemeClr val="accent1">
                          <a:lumMod val="40000"/>
                          <a:lumOff val="60000"/>
                        </a:schemeClr>
                      </a:solidFill>
                    </p:spPr>
                  </p:pic>
                </p:oleObj>
              </mc:Fallback>
            </mc:AlternateContent>
          </a:graphicData>
        </a:graphic>
      </p:graphicFrame>
      <p:graphicFrame>
        <p:nvGraphicFramePr>
          <p:cNvPr id="18" name="Objekt 17">
            <a:hlinkClick r:id="rId5" action="ppaction://hlinksldjump"/>
            <a:extLst>
              <a:ext uri="{FF2B5EF4-FFF2-40B4-BE49-F238E27FC236}">
                <a16:creationId xmlns:a16="http://schemas.microsoft.com/office/drawing/2014/main" id="{CA0639B9-9F7D-4CD7-ABC3-A1A3D36743EF}"/>
              </a:ext>
            </a:extLst>
          </p:cNvPr>
          <p:cNvGraphicFramePr>
            <a:graphicFrameLocks noChangeAspect="1"/>
          </p:cNvGraphicFramePr>
          <p:nvPr>
            <p:extLst>
              <p:ext uri="{D42A27DB-BD31-4B8C-83A1-F6EECF244321}">
                <p14:modId xmlns:p14="http://schemas.microsoft.com/office/powerpoint/2010/main" val="2916348653"/>
              </p:ext>
            </p:extLst>
          </p:nvPr>
        </p:nvGraphicFramePr>
        <p:xfrm>
          <a:off x="9561905" y="4991209"/>
          <a:ext cx="1585066" cy="607046"/>
        </p:xfrm>
        <a:graphic>
          <a:graphicData uri="http://schemas.openxmlformats.org/presentationml/2006/ole">
            <mc:AlternateContent xmlns:mc="http://schemas.openxmlformats.org/markup-compatibility/2006">
              <mc:Choice xmlns:v="urn:schemas-microsoft-com:vml" Requires="v">
                <p:oleObj spid="_x0000_s4266" r:id="rId13" imgW="596900" imgH="228600" progId="Equation.3">
                  <p:embed/>
                </p:oleObj>
              </mc:Choice>
              <mc:Fallback>
                <p:oleObj r:id="rId13" imgW="596900" imgH="228600" progId="Equation.3">
                  <p:embed/>
                  <p:pic>
                    <p:nvPicPr>
                      <p:cNvPr id="0" name="Object 9"/>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9561905" y="4991209"/>
                        <a:ext cx="1585066" cy="607046"/>
                      </a:xfrm>
                      <a:prstGeom prst="rect">
                        <a:avLst/>
                      </a:prstGeom>
                      <a:solidFill>
                        <a:schemeClr val="accent1">
                          <a:lumMod val="40000"/>
                          <a:lumOff val="60000"/>
                        </a:schemeClr>
                      </a:solidFill>
                    </p:spPr>
                  </p:pic>
                </p:oleObj>
              </mc:Fallback>
            </mc:AlternateContent>
          </a:graphicData>
        </a:graphic>
      </p:graphicFrame>
      <p:sp>
        <p:nvSpPr>
          <p:cNvPr id="19" name="TextovéPole 18">
            <a:extLst>
              <a:ext uri="{FF2B5EF4-FFF2-40B4-BE49-F238E27FC236}">
                <a16:creationId xmlns:a16="http://schemas.microsoft.com/office/drawing/2014/main" id="{F7678652-7BDC-4874-BA11-6F28BA5181D8}"/>
              </a:ext>
            </a:extLst>
          </p:cNvPr>
          <p:cNvSpPr txBox="1"/>
          <p:nvPr/>
        </p:nvSpPr>
        <p:spPr>
          <a:xfrm>
            <a:off x="282804" y="226243"/>
            <a:ext cx="490194" cy="369332"/>
          </a:xfrm>
          <a:prstGeom prst="rect">
            <a:avLst/>
          </a:prstGeom>
          <a:noFill/>
        </p:spPr>
        <p:txBody>
          <a:bodyPr wrap="square" rtlCol="0">
            <a:spAutoFit/>
          </a:bodyPr>
          <a:lstStyle/>
          <a:p>
            <a:r>
              <a:rPr lang="cs-CZ" dirty="0"/>
              <a:t>10</a:t>
            </a:r>
          </a:p>
        </p:txBody>
      </p:sp>
    </p:spTree>
    <p:extLst>
      <p:ext uri="{BB962C8B-B14F-4D97-AF65-F5344CB8AC3E}">
        <p14:creationId xmlns:p14="http://schemas.microsoft.com/office/powerpoint/2010/main" val="14254084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307679AA-AD67-4B99-947B-FF77201EFAD5}"/>
              </a:ext>
            </a:extLst>
          </p:cNvPr>
          <p:cNvSpPr>
            <a:spLocks noGrp="1"/>
          </p:cNvSpPr>
          <p:nvPr>
            <p:ph idx="1"/>
          </p:nvPr>
        </p:nvSpPr>
        <p:spPr>
          <a:xfrm>
            <a:off x="763571" y="763570"/>
            <a:ext cx="10718276" cy="5408630"/>
          </a:xfrm>
        </p:spPr>
        <p:txBody>
          <a:bodyPr/>
          <a:lstStyle/>
          <a:p>
            <a:r>
              <a:rPr lang="cs-CZ" dirty="0"/>
              <a:t>…mezi zuby drtíš ořech, vykračuješ si po cestě, která začíná prudce klesat. Co klesat, to už začíná připomínat klouzačku.  No nic, ještě, že máš průpravu z akvaparku, pomyslíš si a už si to svištíš po zadku dolů…</a:t>
            </a:r>
          </a:p>
        </p:txBody>
      </p:sp>
      <p:sp>
        <p:nvSpPr>
          <p:cNvPr id="5" name="Šipka: doprava, šrafovaná 4">
            <a:hlinkClick r:id="rId2" action="ppaction://hlinksldjump"/>
            <a:extLst>
              <a:ext uri="{FF2B5EF4-FFF2-40B4-BE49-F238E27FC236}">
                <a16:creationId xmlns:a16="http://schemas.microsoft.com/office/drawing/2014/main" id="{846C74FC-8BD3-4F80-B99A-22F6ACAB08D2}"/>
              </a:ext>
            </a:extLst>
          </p:cNvPr>
          <p:cNvSpPr/>
          <p:nvPr/>
        </p:nvSpPr>
        <p:spPr>
          <a:xfrm>
            <a:off x="3431357" y="2620652"/>
            <a:ext cx="4270342" cy="1659117"/>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Po zadku dolů</a:t>
            </a:r>
          </a:p>
        </p:txBody>
      </p:sp>
      <p:sp>
        <p:nvSpPr>
          <p:cNvPr id="7" name="TextovéPole 6">
            <a:extLst>
              <a:ext uri="{FF2B5EF4-FFF2-40B4-BE49-F238E27FC236}">
                <a16:creationId xmlns:a16="http://schemas.microsoft.com/office/drawing/2014/main" id="{F7B573D7-B80D-4B43-87CD-2436C3A4648D}"/>
              </a:ext>
            </a:extLst>
          </p:cNvPr>
          <p:cNvSpPr txBox="1"/>
          <p:nvPr/>
        </p:nvSpPr>
        <p:spPr>
          <a:xfrm>
            <a:off x="282804" y="226243"/>
            <a:ext cx="490194" cy="369332"/>
          </a:xfrm>
          <a:prstGeom prst="rect">
            <a:avLst/>
          </a:prstGeom>
          <a:noFill/>
        </p:spPr>
        <p:txBody>
          <a:bodyPr wrap="square" rtlCol="0">
            <a:spAutoFit/>
          </a:bodyPr>
          <a:lstStyle/>
          <a:p>
            <a:r>
              <a:rPr lang="cs-CZ" dirty="0"/>
              <a:t>21</a:t>
            </a:r>
          </a:p>
        </p:txBody>
      </p:sp>
    </p:spTree>
    <p:extLst>
      <p:ext uri="{BB962C8B-B14F-4D97-AF65-F5344CB8AC3E}">
        <p14:creationId xmlns:p14="http://schemas.microsoft.com/office/powerpoint/2010/main" val="38219165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55C29EF3-5946-4286-AC3C-7BC61AC83DFB}"/>
              </a:ext>
            </a:extLst>
          </p:cNvPr>
          <p:cNvSpPr>
            <a:spLocks noGrp="1"/>
          </p:cNvSpPr>
          <p:nvPr>
            <p:ph idx="1"/>
          </p:nvPr>
        </p:nvSpPr>
        <p:spPr>
          <a:xfrm>
            <a:off x="781266" y="1101113"/>
            <a:ext cx="10661715" cy="5276654"/>
          </a:xfrm>
        </p:spPr>
        <p:txBody>
          <a:bodyPr/>
          <a:lstStyle/>
          <a:p>
            <a:r>
              <a:rPr lang="cs-CZ" dirty="0"/>
              <a:t>…pochvalné mručení od mnichů už ani nevnímáš, zato si uvědomuješ, že už ti zbývá umístit poslední dlažku…</a:t>
            </a:r>
          </a:p>
        </p:txBody>
      </p:sp>
      <p:sp>
        <p:nvSpPr>
          <p:cNvPr id="5" name="Obdélník 4">
            <a:extLst>
              <a:ext uri="{FF2B5EF4-FFF2-40B4-BE49-F238E27FC236}">
                <a16:creationId xmlns:a16="http://schemas.microsoft.com/office/drawing/2014/main" id="{337D65FA-BA59-4D95-837C-137EE8B889A3}"/>
              </a:ext>
            </a:extLst>
          </p:cNvPr>
          <p:cNvSpPr/>
          <p:nvPr/>
        </p:nvSpPr>
        <p:spPr>
          <a:xfrm>
            <a:off x="841245" y="3478098"/>
            <a:ext cx="3318235" cy="1602556"/>
          </a:xfrm>
          <a:prstGeom prst="rect">
            <a:avLst/>
          </a:prstGeom>
          <a:solidFill>
            <a:srgbClr val="00B0F0">
              <a:alpha val="23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aphicFrame>
        <p:nvGraphicFramePr>
          <p:cNvPr id="4" name="Objekt 3">
            <a:extLst>
              <a:ext uri="{FF2B5EF4-FFF2-40B4-BE49-F238E27FC236}">
                <a16:creationId xmlns:a16="http://schemas.microsoft.com/office/drawing/2014/main" id="{C5508C39-292F-4C1A-A4FC-F44EC3E667EB}"/>
              </a:ext>
            </a:extLst>
          </p:cNvPr>
          <p:cNvGraphicFramePr>
            <a:graphicFrameLocks noChangeAspect="1"/>
          </p:cNvGraphicFramePr>
          <p:nvPr>
            <p:extLst>
              <p:ext uri="{D42A27DB-BD31-4B8C-83A1-F6EECF244321}">
                <p14:modId xmlns:p14="http://schemas.microsoft.com/office/powerpoint/2010/main" val="1035297139"/>
              </p:ext>
            </p:extLst>
          </p:nvPr>
        </p:nvGraphicFramePr>
        <p:xfrm>
          <a:off x="1426026" y="3739440"/>
          <a:ext cx="1765157" cy="941417"/>
        </p:xfrm>
        <a:graphic>
          <a:graphicData uri="http://schemas.openxmlformats.org/presentationml/2006/ole">
            <mc:AlternateContent xmlns:mc="http://schemas.openxmlformats.org/markup-compatibility/2006">
              <mc:Choice xmlns:v="urn:schemas-microsoft-com:vml" Requires="v">
                <p:oleObj spid="_x0000_s7321" r:id="rId3" imgW="571252" imgH="304668" progId="Equation.3">
                  <p:embed/>
                </p:oleObj>
              </mc:Choice>
              <mc:Fallback>
                <p:oleObj r:id="rId3" imgW="571252" imgH="304668"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26026" y="3739440"/>
                        <a:ext cx="1765157" cy="941417"/>
                      </a:xfrm>
                      <a:prstGeom prst="rect">
                        <a:avLst/>
                      </a:prstGeom>
                      <a:noFill/>
                    </p:spPr>
                  </p:pic>
                </p:oleObj>
              </mc:Fallback>
            </mc:AlternateContent>
          </a:graphicData>
        </a:graphic>
      </p:graphicFrame>
      <p:graphicFrame>
        <p:nvGraphicFramePr>
          <p:cNvPr id="12" name="Objekt 11">
            <a:hlinkClick r:id="rId5" action="ppaction://hlinksldjump"/>
            <a:extLst>
              <a:ext uri="{FF2B5EF4-FFF2-40B4-BE49-F238E27FC236}">
                <a16:creationId xmlns:a16="http://schemas.microsoft.com/office/drawing/2014/main" id="{1CF264E0-FC64-4485-914F-97EA174C5DF9}"/>
              </a:ext>
            </a:extLst>
          </p:cNvPr>
          <p:cNvGraphicFramePr>
            <a:graphicFrameLocks noChangeAspect="1"/>
          </p:cNvGraphicFramePr>
          <p:nvPr>
            <p:extLst>
              <p:ext uri="{D42A27DB-BD31-4B8C-83A1-F6EECF244321}">
                <p14:modId xmlns:p14="http://schemas.microsoft.com/office/powerpoint/2010/main" val="230328870"/>
              </p:ext>
            </p:extLst>
          </p:nvPr>
        </p:nvGraphicFramePr>
        <p:xfrm>
          <a:off x="5653153" y="2992746"/>
          <a:ext cx="1253727" cy="1079598"/>
        </p:xfrm>
        <a:graphic>
          <a:graphicData uri="http://schemas.openxmlformats.org/presentationml/2006/ole">
            <mc:AlternateContent xmlns:mc="http://schemas.openxmlformats.org/markup-compatibility/2006">
              <mc:Choice xmlns:v="urn:schemas-microsoft-com:vml" Requires="v">
                <p:oleObj spid="_x0000_s7322" r:id="rId6" imgW="457002" imgH="393529" progId="Equation.3">
                  <p:embed/>
                </p:oleObj>
              </mc:Choice>
              <mc:Fallback>
                <p:oleObj r:id="rId6" imgW="457002" imgH="393529"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53153" y="2992746"/>
                        <a:ext cx="1253727" cy="1079598"/>
                      </a:xfrm>
                      <a:prstGeom prst="rect">
                        <a:avLst/>
                      </a:prstGeom>
                      <a:solidFill>
                        <a:schemeClr val="accent1">
                          <a:lumMod val="40000"/>
                          <a:lumOff val="60000"/>
                        </a:schemeClr>
                      </a:solidFill>
                    </p:spPr>
                  </p:pic>
                </p:oleObj>
              </mc:Fallback>
            </mc:AlternateContent>
          </a:graphicData>
        </a:graphic>
      </p:graphicFrame>
      <p:sp>
        <p:nvSpPr>
          <p:cNvPr id="13" name="Rectangle 8">
            <a:extLst>
              <a:ext uri="{FF2B5EF4-FFF2-40B4-BE49-F238E27FC236}">
                <a16:creationId xmlns:a16="http://schemas.microsoft.com/office/drawing/2014/main" id="{06A34DEB-ACE4-43CD-B81C-2073544F173B}"/>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cs-CZ"/>
          </a:p>
        </p:txBody>
      </p:sp>
      <p:graphicFrame>
        <p:nvGraphicFramePr>
          <p:cNvPr id="14" name="Objekt 13">
            <a:hlinkClick r:id="rId8" action="ppaction://hlinksldjump"/>
            <a:extLst>
              <a:ext uri="{FF2B5EF4-FFF2-40B4-BE49-F238E27FC236}">
                <a16:creationId xmlns:a16="http://schemas.microsoft.com/office/drawing/2014/main" id="{028CAEAE-680E-48B9-9392-C82A8FBCAFD2}"/>
              </a:ext>
            </a:extLst>
          </p:cNvPr>
          <p:cNvGraphicFramePr>
            <a:graphicFrameLocks noChangeAspect="1"/>
          </p:cNvGraphicFramePr>
          <p:nvPr>
            <p:extLst>
              <p:ext uri="{D42A27DB-BD31-4B8C-83A1-F6EECF244321}">
                <p14:modId xmlns:p14="http://schemas.microsoft.com/office/powerpoint/2010/main" val="4028837618"/>
              </p:ext>
            </p:extLst>
          </p:nvPr>
        </p:nvGraphicFramePr>
        <p:xfrm>
          <a:off x="8479795" y="3051918"/>
          <a:ext cx="1665691" cy="922079"/>
        </p:xfrm>
        <a:graphic>
          <a:graphicData uri="http://schemas.openxmlformats.org/presentationml/2006/ole">
            <mc:AlternateContent xmlns:mc="http://schemas.openxmlformats.org/markup-compatibility/2006">
              <mc:Choice xmlns:v="urn:schemas-microsoft-com:vml" Requires="v">
                <p:oleObj spid="_x0000_s7323" r:id="rId9" imgW="710891" imgH="393529" progId="Equation.3">
                  <p:embed/>
                </p:oleObj>
              </mc:Choice>
              <mc:Fallback>
                <p:oleObj r:id="rId9" imgW="710891" imgH="393529" progId="Equation.3">
                  <p:embed/>
                  <p:pic>
                    <p:nvPicPr>
                      <p:cNvPr id="0" name="Object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479795" y="3051918"/>
                        <a:ext cx="1665691" cy="922079"/>
                      </a:xfrm>
                      <a:prstGeom prst="rect">
                        <a:avLst/>
                      </a:prstGeom>
                      <a:solidFill>
                        <a:schemeClr val="accent1">
                          <a:lumMod val="40000"/>
                          <a:lumOff val="60000"/>
                        </a:schemeClr>
                      </a:solidFill>
                    </p:spPr>
                  </p:pic>
                </p:oleObj>
              </mc:Fallback>
            </mc:AlternateContent>
          </a:graphicData>
        </a:graphic>
      </p:graphicFrame>
      <p:graphicFrame>
        <p:nvGraphicFramePr>
          <p:cNvPr id="16" name="Objekt 15">
            <a:hlinkClick r:id="rId5" action="ppaction://hlinksldjump"/>
            <a:extLst>
              <a:ext uri="{FF2B5EF4-FFF2-40B4-BE49-F238E27FC236}">
                <a16:creationId xmlns:a16="http://schemas.microsoft.com/office/drawing/2014/main" id="{8BA631AC-B5D2-457C-8718-EDA897CD6667}"/>
              </a:ext>
            </a:extLst>
          </p:cNvPr>
          <p:cNvGraphicFramePr>
            <a:graphicFrameLocks noChangeAspect="1"/>
          </p:cNvGraphicFramePr>
          <p:nvPr>
            <p:extLst>
              <p:ext uri="{D42A27DB-BD31-4B8C-83A1-F6EECF244321}">
                <p14:modId xmlns:p14="http://schemas.microsoft.com/office/powerpoint/2010/main" val="2161390658"/>
              </p:ext>
            </p:extLst>
          </p:nvPr>
        </p:nvGraphicFramePr>
        <p:xfrm>
          <a:off x="8646149" y="4548719"/>
          <a:ext cx="1409737" cy="1065899"/>
        </p:xfrm>
        <a:graphic>
          <a:graphicData uri="http://schemas.openxmlformats.org/presentationml/2006/ole">
            <mc:AlternateContent xmlns:mc="http://schemas.openxmlformats.org/markup-compatibility/2006">
              <mc:Choice xmlns:v="urn:schemas-microsoft-com:vml" Requires="v">
                <p:oleObj spid="_x0000_s7324" r:id="rId11" imgW="520474" imgH="393529" progId="Equation.3">
                  <p:embed/>
                </p:oleObj>
              </mc:Choice>
              <mc:Fallback>
                <p:oleObj r:id="rId11" imgW="520474" imgH="393529" progId="Equation.3">
                  <p:embed/>
                  <p:pic>
                    <p:nvPicPr>
                      <p:cNvPr id="0" name="Object 9"/>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646149" y="4548719"/>
                        <a:ext cx="1409737" cy="1065899"/>
                      </a:xfrm>
                      <a:prstGeom prst="rect">
                        <a:avLst/>
                      </a:prstGeom>
                      <a:solidFill>
                        <a:schemeClr val="accent1">
                          <a:lumMod val="40000"/>
                          <a:lumOff val="60000"/>
                        </a:schemeClr>
                      </a:solidFill>
                    </p:spPr>
                  </p:pic>
                </p:oleObj>
              </mc:Fallback>
            </mc:AlternateContent>
          </a:graphicData>
        </a:graphic>
      </p:graphicFrame>
      <p:graphicFrame>
        <p:nvGraphicFramePr>
          <p:cNvPr id="18" name="Objekt 17">
            <a:hlinkClick r:id="rId5" action="ppaction://hlinksldjump"/>
            <a:extLst>
              <a:ext uri="{FF2B5EF4-FFF2-40B4-BE49-F238E27FC236}">
                <a16:creationId xmlns:a16="http://schemas.microsoft.com/office/drawing/2014/main" id="{0B8BFE80-9E71-478A-94DD-268B5EC45012}"/>
              </a:ext>
            </a:extLst>
          </p:cNvPr>
          <p:cNvGraphicFramePr>
            <a:graphicFrameLocks noChangeAspect="1"/>
          </p:cNvGraphicFramePr>
          <p:nvPr>
            <p:extLst>
              <p:ext uri="{D42A27DB-BD31-4B8C-83A1-F6EECF244321}">
                <p14:modId xmlns:p14="http://schemas.microsoft.com/office/powerpoint/2010/main" val="1656035309"/>
              </p:ext>
            </p:extLst>
          </p:nvPr>
        </p:nvGraphicFramePr>
        <p:xfrm>
          <a:off x="5479392" y="4578270"/>
          <a:ext cx="1798537" cy="957286"/>
        </p:xfrm>
        <a:graphic>
          <a:graphicData uri="http://schemas.openxmlformats.org/presentationml/2006/ole">
            <mc:AlternateContent xmlns:mc="http://schemas.openxmlformats.org/markup-compatibility/2006">
              <mc:Choice xmlns:v="urn:schemas-microsoft-com:vml" Requires="v">
                <p:oleObj spid="_x0000_s7325" r:id="rId13" imgW="787400" imgH="419100" progId="Equation.3">
                  <p:embed/>
                </p:oleObj>
              </mc:Choice>
              <mc:Fallback>
                <p:oleObj r:id="rId13" imgW="787400" imgH="419100" progId="Equation.3">
                  <p:embed/>
                  <p:pic>
                    <p:nvPicPr>
                      <p:cNvPr id="0" name="Object 1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479392" y="4578270"/>
                        <a:ext cx="1798537" cy="957286"/>
                      </a:xfrm>
                      <a:prstGeom prst="rect">
                        <a:avLst/>
                      </a:prstGeom>
                      <a:solidFill>
                        <a:schemeClr val="accent1">
                          <a:lumMod val="40000"/>
                          <a:lumOff val="60000"/>
                        </a:schemeClr>
                      </a:solidFill>
                    </p:spPr>
                  </p:pic>
                </p:oleObj>
              </mc:Fallback>
            </mc:AlternateContent>
          </a:graphicData>
        </a:graphic>
      </p:graphicFrame>
      <p:sp>
        <p:nvSpPr>
          <p:cNvPr id="19" name="TextovéPole 18">
            <a:extLst>
              <a:ext uri="{FF2B5EF4-FFF2-40B4-BE49-F238E27FC236}">
                <a16:creationId xmlns:a16="http://schemas.microsoft.com/office/drawing/2014/main" id="{97941DEB-8C06-4B0E-87D4-508B76801862}"/>
              </a:ext>
            </a:extLst>
          </p:cNvPr>
          <p:cNvSpPr txBox="1"/>
          <p:nvPr/>
        </p:nvSpPr>
        <p:spPr>
          <a:xfrm>
            <a:off x="282804" y="226243"/>
            <a:ext cx="490194" cy="369332"/>
          </a:xfrm>
          <a:prstGeom prst="rect">
            <a:avLst/>
          </a:prstGeom>
          <a:noFill/>
        </p:spPr>
        <p:txBody>
          <a:bodyPr wrap="square" rtlCol="0">
            <a:spAutoFit/>
          </a:bodyPr>
          <a:lstStyle/>
          <a:p>
            <a:r>
              <a:rPr lang="cs-CZ" dirty="0"/>
              <a:t>14</a:t>
            </a:r>
          </a:p>
        </p:txBody>
      </p:sp>
    </p:spTree>
    <p:extLst>
      <p:ext uri="{BB962C8B-B14F-4D97-AF65-F5344CB8AC3E}">
        <p14:creationId xmlns:p14="http://schemas.microsoft.com/office/powerpoint/2010/main" val="28909786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69516E20-A601-4060-BFA4-6EED02753BB9}"/>
              </a:ext>
            </a:extLst>
          </p:cNvPr>
          <p:cNvSpPr>
            <a:spLocks noGrp="1"/>
          </p:cNvSpPr>
          <p:nvPr>
            <p:ph idx="1"/>
          </p:nvPr>
        </p:nvSpPr>
        <p:spPr>
          <a:xfrm>
            <a:off x="1069848" y="838986"/>
            <a:ext cx="10058400" cy="5333214"/>
          </a:xfrm>
        </p:spPr>
        <p:txBody>
          <a:bodyPr/>
          <a:lstStyle/>
          <a:p>
            <a:r>
              <a:rPr lang="cs-CZ" dirty="0"/>
              <a:t>…hlídka otevřela a vpustí dovnitř a ty před sebou vidíš soupravu chystající se k odjezdu Vydáš se k ní, cestou překračuješ poutníka, který si tam ustlal k spánku. Dáš mu napít a on ti na oplátku věnuje jakýsi ohmataný papír, který se ti prý bude velmi hodit, pokud jdeš ke </a:t>
            </a:r>
            <a:r>
              <a:rPr lang="cs-CZ" dirty="0" err="1"/>
              <a:t>Krokodějovi</a:t>
            </a:r>
            <a:r>
              <a:rPr lang="cs-CZ" dirty="0"/>
              <a:t>. </a:t>
            </a:r>
          </a:p>
          <a:p>
            <a:r>
              <a:rPr lang="cs-CZ" dirty="0"/>
              <a:t>Poděkuješ a nasedneš do soupravy, která se dá okamžitě do pohybu. Cesta trvá asi půl hodiny, po obou stranách se objevují stále vyšší horské útes. Zpomalujete až nakonec souprava zastaví, vystoupíš…</a:t>
            </a:r>
          </a:p>
        </p:txBody>
      </p:sp>
      <p:sp>
        <p:nvSpPr>
          <p:cNvPr id="5" name="Šipka: doprava, šrafovaná 4">
            <a:hlinkClick r:id="rId2" action="ppaction://hlinksldjump"/>
            <a:extLst>
              <a:ext uri="{FF2B5EF4-FFF2-40B4-BE49-F238E27FC236}">
                <a16:creationId xmlns:a16="http://schemas.microsoft.com/office/drawing/2014/main" id="{E66BF467-6161-4000-B4A8-14654A3B297D}"/>
              </a:ext>
            </a:extLst>
          </p:cNvPr>
          <p:cNvSpPr/>
          <p:nvPr/>
        </p:nvSpPr>
        <p:spPr>
          <a:xfrm>
            <a:off x="4166648" y="3505593"/>
            <a:ext cx="2900313" cy="1574276"/>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vystupuješ…</a:t>
            </a:r>
          </a:p>
        </p:txBody>
      </p:sp>
      <p:sp>
        <p:nvSpPr>
          <p:cNvPr id="7" name="TextovéPole 6">
            <a:extLst>
              <a:ext uri="{FF2B5EF4-FFF2-40B4-BE49-F238E27FC236}">
                <a16:creationId xmlns:a16="http://schemas.microsoft.com/office/drawing/2014/main" id="{1B352ACF-3469-4CF9-9E13-143BD16C48FF}"/>
              </a:ext>
            </a:extLst>
          </p:cNvPr>
          <p:cNvSpPr txBox="1"/>
          <p:nvPr/>
        </p:nvSpPr>
        <p:spPr>
          <a:xfrm>
            <a:off x="282804" y="226243"/>
            <a:ext cx="490194" cy="369332"/>
          </a:xfrm>
          <a:prstGeom prst="rect">
            <a:avLst/>
          </a:prstGeom>
          <a:noFill/>
        </p:spPr>
        <p:txBody>
          <a:bodyPr wrap="square" rtlCol="0">
            <a:spAutoFit/>
          </a:bodyPr>
          <a:lstStyle/>
          <a:p>
            <a:r>
              <a:rPr lang="cs-CZ" dirty="0"/>
              <a:t>23</a:t>
            </a:r>
          </a:p>
        </p:txBody>
      </p:sp>
    </p:spTree>
    <p:extLst>
      <p:ext uri="{BB962C8B-B14F-4D97-AF65-F5344CB8AC3E}">
        <p14:creationId xmlns:p14="http://schemas.microsoft.com/office/powerpoint/2010/main" val="30270142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688E242C-442C-4A06-A3B2-1A320EDCC179}"/>
              </a:ext>
            </a:extLst>
          </p:cNvPr>
          <p:cNvSpPr>
            <a:spLocks noGrp="1"/>
          </p:cNvSpPr>
          <p:nvPr>
            <p:ph idx="1"/>
          </p:nvPr>
        </p:nvSpPr>
        <p:spPr>
          <a:xfrm>
            <a:off x="1069848" y="952107"/>
            <a:ext cx="10058400" cy="5220093"/>
          </a:xfrm>
        </p:spPr>
        <p:txBody>
          <a:bodyPr/>
          <a:lstStyle/>
          <a:p>
            <a:r>
              <a:rPr lang="cs-CZ" dirty="0"/>
              <a:t>…náhle se před tebou objevil vchod na nástupiště ozubené horské dráhy. Jeho vchod je zatarasený těžce ozbrojenou hlídkou. Velitel hlídky, s výhružně vystrčenou bradou a ohromným chocholem na přilbici, požaduje k tomu, aby tě vpustil, odpověď na svou část hesla . Co mu odpovíš?</a:t>
            </a:r>
          </a:p>
          <a:p>
            <a:r>
              <a:rPr lang="cs-CZ" dirty="0"/>
              <a:t>Heslo:</a:t>
            </a:r>
          </a:p>
          <a:p>
            <a:endParaRPr lang="cs-CZ" dirty="0"/>
          </a:p>
          <a:p>
            <a:endParaRPr lang="cs-CZ" dirty="0"/>
          </a:p>
          <a:p>
            <a:r>
              <a:rPr lang="cs-CZ" dirty="0"/>
              <a:t>Tvá odpověď:</a:t>
            </a:r>
          </a:p>
          <a:p>
            <a:endParaRPr lang="cs-CZ" dirty="0"/>
          </a:p>
          <a:p>
            <a:endParaRPr lang="cs-CZ" dirty="0"/>
          </a:p>
        </p:txBody>
      </p:sp>
      <p:graphicFrame>
        <p:nvGraphicFramePr>
          <p:cNvPr id="10" name="Objekt 9">
            <a:extLst>
              <a:ext uri="{FF2B5EF4-FFF2-40B4-BE49-F238E27FC236}">
                <a16:creationId xmlns:a16="http://schemas.microsoft.com/office/drawing/2014/main" id="{FAB8D8D5-DE70-4E37-BCED-B5CB6D3A5681}"/>
              </a:ext>
            </a:extLst>
          </p:cNvPr>
          <p:cNvGraphicFramePr>
            <a:graphicFrameLocks noChangeAspect="1"/>
          </p:cNvGraphicFramePr>
          <p:nvPr>
            <p:extLst>
              <p:ext uri="{D42A27DB-BD31-4B8C-83A1-F6EECF244321}">
                <p14:modId xmlns:p14="http://schemas.microsoft.com/office/powerpoint/2010/main" val="3600186666"/>
              </p:ext>
            </p:extLst>
          </p:nvPr>
        </p:nvGraphicFramePr>
        <p:xfrm>
          <a:off x="4001728" y="2477729"/>
          <a:ext cx="1281151" cy="842862"/>
        </p:xfrm>
        <a:graphic>
          <a:graphicData uri="http://schemas.openxmlformats.org/presentationml/2006/ole">
            <mc:AlternateContent xmlns:mc="http://schemas.openxmlformats.org/markup-compatibility/2006">
              <mc:Choice xmlns:v="urn:schemas-microsoft-com:vml" Requires="v">
                <p:oleObj spid="_x0000_s10381" r:id="rId3" imgW="482181" imgH="317225" progId="Equation.3">
                  <p:embed/>
                </p:oleObj>
              </mc:Choice>
              <mc:Fallback>
                <p:oleObj r:id="rId3" imgW="482181" imgH="317225"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01728" y="2477729"/>
                        <a:ext cx="1281151" cy="842862"/>
                      </a:xfrm>
                      <a:prstGeom prst="rect">
                        <a:avLst/>
                      </a:prstGeom>
                      <a:solidFill>
                        <a:srgbClr val="7030A0">
                          <a:alpha val="22000"/>
                        </a:srgbClr>
                      </a:solidFill>
                    </p:spPr>
                  </p:pic>
                </p:oleObj>
              </mc:Fallback>
            </mc:AlternateContent>
          </a:graphicData>
        </a:graphic>
      </p:graphicFrame>
      <p:graphicFrame>
        <p:nvGraphicFramePr>
          <p:cNvPr id="12" name="Objekt 11">
            <a:hlinkClick r:id="rId5" action="ppaction://hlinksldjump"/>
            <a:extLst>
              <a:ext uri="{FF2B5EF4-FFF2-40B4-BE49-F238E27FC236}">
                <a16:creationId xmlns:a16="http://schemas.microsoft.com/office/drawing/2014/main" id="{739BED1F-4F15-4CC9-A696-DA07E8691E14}"/>
              </a:ext>
            </a:extLst>
          </p:cNvPr>
          <p:cNvGraphicFramePr>
            <a:graphicFrameLocks noChangeAspect="1"/>
          </p:cNvGraphicFramePr>
          <p:nvPr>
            <p:extLst>
              <p:ext uri="{D42A27DB-BD31-4B8C-83A1-F6EECF244321}">
                <p14:modId xmlns:p14="http://schemas.microsoft.com/office/powerpoint/2010/main" val="2826516097"/>
              </p:ext>
            </p:extLst>
          </p:nvPr>
        </p:nvGraphicFramePr>
        <p:xfrm>
          <a:off x="6521730" y="4324249"/>
          <a:ext cx="1950025" cy="719699"/>
        </p:xfrm>
        <a:graphic>
          <a:graphicData uri="http://schemas.openxmlformats.org/presentationml/2006/ole">
            <mc:AlternateContent xmlns:mc="http://schemas.openxmlformats.org/markup-compatibility/2006">
              <mc:Choice xmlns:v="urn:schemas-microsoft-com:vml" Requires="v">
                <p:oleObj spid="_x0000_s10382" r:id="rId6" imgW="1397000" imgH="431800" progId="Equation.3">
                  <p:embed/>
                </p:oleObj>
              </mc:Choice>
              <mc:Fallback>
                <p:oleObj r:id="rId6" imgW="1397000" imgH="431800"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21730" y="4324249"/>
                        <a:ext cx="1950025" cy="719699"/>
                      </a:xfrm>
                      <a:prstGeom prst="rect">
                        <a:avLst/>
                      </a:prstGeom>
                      <a:solidFill>
                        <a:schemeClr val="accent1">
                          <a:lumMod val="40000"/>
                          <a:lumOff val="60000"/>
                        </a:schemeClr>
                      </a:solidFill>
                    </p:spPr>
                  </p:pic>
                </p:oleObj>
              </mc:Fallback>
            </mc:AlternateContent>
          </a:graphicData>
        </a:graphic>
      </p:graphicFrame>
      <p:graphicFrame>
        <p:nvGraphicFramePr>
          <p:cNvPr id="14" name="Objekt 13">
            <a:hlinkClick r:id="rId8" action="ppaction://hlinksldjump"/>
            <a:extLst>
              <a:ext uri="{FF2B5EF4-FFF2-40B4-BE49-F238E27FC236}">
                <a16:creationId xmlns:a16="http://schemas.microsoft.com/office/drawing/2014/main" id="{8DF833D4-75D9-4B0D-9341-7FFD7D903EA4}"/>
              </a:ext>
            </a:extLst>
          </p:cNvPr>
          <p:cNvGraphicFramePr>
            <a:graphicFrameLocks noChangeAspect="1"/>
          </p:cNvGraphicFramePr>
          <p:nvPr>
            <p:extLst>
              <p:ext uri="{D42A27DB-BD31-4B8C-83A1-F6EECF244321}">
                <p14:modId xmlns:p14="http://schemas.microsoft.com/office/powerpoint/2010/main" val="2897887775"/>
              </p:ext>
            </p:extLst>
          </p:nvPr>
        </p:nvGraphicFramePr>
        <p:xfrm>
          <a:off x="4016283" y="4396994"/>
          <a:ext cx="1653988" cy="685800"/>
        </p:xfrm>
        <a:graphic>
          <a:graphicData uri="http://schemas.openxmlformats.org/presentationml/2006/ole">
            <mc:AlternateContent xmlns:mc="http://schemas.openxmlformats.org/markup-compatibility/2006">
              <mc:Choice xmlns:v="urn:schemas-microsoft-com:vml" Requires="v">
                <p:oleObj spid="_x0000_s10383" r:id="rId9" imgW="1040948" imgH="431613" progId="Equation.3">
                  <p:embed/>
                </p:oleObj>
              </mc:Choice>
              <mc:Fallback>
                <p:oleObj r:id="rId9" imgW="1040948" imgH="431613" progId="Equation.3">
                  <p:embed/>
                  <p:pic>
                    <p:nvPicPr>
                      <p:cNvPr id="0" name="Object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016283" y="4396994"/>
                        <a:ext cx="1653988" cy="685800"/>
                      </a:xfrm>
                      <a:prstGeom prst="rect">
                        <a:avLst/>
                      </a:prstGeom>
                      <a:solidFill>
                        <a:schemeClr val="accent1">
                          <a:lumMod val="40000"/>
                          <a:lumOff val="60000"/>
                        </a:schemeClr>
                      </a:solidFill>
                    </p:spPr>
                  </p:pic>
                </p:oleObj>
              </mc:Fallback>
            </mc:AlternateContent>
          </a:graphicData>
        </a:graphic>
      </p:graphicFrame>
      <p:graphicFrame>
        <p:nvGraphicFramePr>
          <p:cNvPr id="16" name="Objekt 15">
            <a:hlinkClick r:id="rId8" action="ppaction://hlinksldjump"/>
            <a:extLst>
              <a:ext uri="{FF2B5EF4-FFF2-40B4-BE49-F238E27FC236}">
                <a16:creationId xmlns:a16="http://schemas.microsoft.com/office/drawing/2014/main" id="{F0DCCCDC-C735-42E0-A011-832B97B83D29}"/>
              </a:ext>
            </a:extLst>
          </p:cNvPr>
          <p:cNvGraphicFramePr>
            <a:graphicFrameLocks noChangeAspect="1"/>
          </p:cNvGraphicFramePr>
          <p:nvPr>
            <p:extLst>
              <p:ext uri="{D42A27DB-BD31-4B8C-83A1-F6EECF244321}">
                <p14:modId xmlns:p14="http://schemas.microsoft.com/office/powerpoint/2010/main" val="1081040317"/>
              </p:ext>
            </p:extLst>
          </p:nvPr>
        </p:nvGraphicFramePr>
        <p:xfrm>
          <a:off x="1565147" y="4273286"/>
          <a:ext cx="1474839" cy="835742"/>
        </p:xfrm>
        <a:graphic>
          <a:graphicData uri="http://schemas.openxmlformats.org/presentationml/2006/ole">
            <mc:AlternateContent xmlns:mc="http://schemas.openxmlformats.org/markup-compatibility/2006">
              <mc:Choice xmlns:v="urn:schemas-microsoft-com:vml" Requires="v">
                <p:oleObj spid="_x0000_s10384" r:id="rId11" imgW="761669" imgH="431613" progId="Equation.3">
                  <p:embed/>
                </p:oleObj>
              </mc:Choice>
              <mc:Fallback>
                <p:oleObj r:id="rId11" imgW="761669" imgH="431613" progId="Equation.3">
                  <p:embed/>
                  <p:pic>
                    <p:nvPicPr>
                      <p:cNvPr id="0" name="Object 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65147" y="4273286"/>
                        <a:ext cx="1474839" cy="835742"/>
                      </a:xfrm>
                      <a:prstGeom prst="rect">
                        <a:avLst/>
                      </a:prstGeom>
                      <a:solidFill>
                        <a:schemeClr val="accent1">
                          <a:lumMod val="40000"/>
                          <a:lumOff val="60000"/>
                        </a:schemeClr>
                      </a:solidFill>
                    </p:spPr>
                  </p:pic>
                </p:oleObj>
              </mc:Fallback>
            </mc:AlternateContent>
          </a:graphicData>
        </a:graphic>
      </p:graphicFrame>
      <p:graphicFrame>
        <p:nvGraphicFramePr>
          <p:cNvPr id="18" name="Objekt 17">
            <a:hlinkClick r:id="rId8" action="ppaction://hlinksldjump"/>
            <a:extLst>
              <a:ext uri="{FF2B5EF4-FFF2-40B4-BE49-F238E27FC236}">
                <a16:creationId xmlns:a16="http://schemas.microsoft.com/office/drawing/2014/main" id="{C3063636-A016-4496-96FE-3200FA41CCA6}"/>
              </a:ext>
            </a:extLst>
          </p:cNvPr>
          <p:cNvGraphicFramePr>
            <a:graphicFrameLocks noChangeAspect="1"/>
          </p:cNvGraphicFramePr>
          <p:nvPr>
            <p:extLst>
              <p:ext uri="{D42A27DB-BD31-4B8C-83A1-F6EECF244321}">
                <p14:modId xmlns:p14="http://schemas.microsoft.com/office/powerpoint/2010/main" val="2408460182"/>
              </p:ext>
            </p:extLst>
          </p:nvPr>
        </p:nvGraphicFramePr>
        <p:xfrm>
          <a:off x="9032044" y="4442712"/>
          <a:ext cx="2145892" cy="442452"/>
        </p:xfrm>
        <a:graphic>
          <a:graphicData uri="http://schemas.openxmlformats.org/presentationml/2006/ole">
            <mc:AlternateContent xmlns:mc="http://schemas.openxmlformats.org/markup-compatibility/2006">
              <mc:Choice xmlns:v="urn:schemas-microsoft-com:vml" Requires="v">
                <p:oleObj spid="_x0000_s10385" r:id="rId13" imgW="1231366" imgH="253890" progId="Equation.3">
                  <p:embed/>
                </p:oleObj>
              </mc:Choice>
              <mc:Fallback>
                <p:oleObj r:id="rId13" imgW="1231366" imgH="253890" progId="Equation.3">
                  <p:embed/>
                  <p:pic>
                    <p:nvPicPr>
                      <p:cNvPr id="0" name="Object 9"/>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9032044" y="4442712"/>
                        <a:ext cx="2145892" cy="442452"/>
                      </a:xfrm>
                      <a:prstGeom prst="rect">
                        <a:avLst/>
                      </a:prstGeom>
                      <a:solidFill>
                        <a:schemeClr val="accent1">
                          <a:lumMod val="40000"/>
                          <a:lumOff val="60000"/>
                        </a:schemeClr>
                      </a:solidFill>
                    </p:spPr>
                  </p:pic>
                </p:oleObj>
              </mc:Fallback>
            </mc:AlternateContent>
          </a:graphicData>
        </a:graphic>
      </p:graphicFrame>
      <p:sp>
        <p:nvSpPr>
          <p:cNvPr id="19" name="TextovéPole 18">
            <a:extLst>
              <a:ext uri="{FF2B5EF4-FFF2-40B4-BE49-F238E27FC236}">
                <a16:creationId xmlns:a16="http://schemas.microsoft.com/office/drawing/2014/main" id="{8DDF3D28-17F5-43AD-A20B-C547AFDA16F0}"/>
              </a:ext>
            </a:extLst>
          </p:cNvPr>
          <p:cNvSpPr txBox="1"/>
          <p:nvPr/>
        </p:nvSpPr>
        <p:spPr>
          <a:xfrm>
            <a:off x="282804" y="226243"/>
            <a:ext cx="490194" cy="369332"/>
          </a:xfrm>
          <a:prstGeom prst="rect">
            <a:avLst/>
          </a:prstGeom>
          <a:noFill/>
        </p:spPr>
        <p:txBody>
          <a:bodyPr wrap="square" rtlCol="0">
            <a:spAutoFit/>
          </a:bodyPr>
          <a:lstStyle/>
          <a:p>
            <a:r>
              <a:rPr lang="cs-CZ" dirty="0"/>
              <a:t>22</a:t>
            </a:r>
          </a:p>
        </p:txBody>
      </p:sp>
    </p:spTree>
    <p:extLst>
      <p:ext uri="{BB962C8B-B14F-4D97-AF65-F5344CB8AC3E}">
        <p14:creationId xmlns:p14="http://schemas.microsoft.com/office/powerpoint/2010/main" val="35834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59B8AEBE-C8C7-4C1A-9872-6E0DC037F1DB}"/>
              </a:ext>
            </a:extLst>
          </p:cNvPr>
          <p:cNvSpPr>
            <a:spLocks noGrp="1"/>
          </p:cNvSpPr>
          <p:nvPr>
            <p:ph idx="1"/>
          </p:nvPr>
        </p:nvSpPr>
        <p:spPr>
          <a:xfrm>
            <a:off x="1069848" y="895546"/>
            <a:ext cx="10058400" cy="5276654"/>
          </a:xfrm>
        </p:spPr>
        <p:txBody>
          <a:bodyPr/>
          <a:lstStyle/>
          <a:p>
            <a:r>
              <a:rPr lang="cs-CZ" dirty="0"/>
              <a:t>…no, teda, nikdy bys nevěřil, že seš schopen vyvinout takovou rychlost, dokonce se zdá, že si předhonil i vítězoslavný skřek bestie. Tvoje nohy se jen občas dotýkají země, tvůj oděv je značně </a:t>
            </a:r>
            <a:r>
              <a:rPr lang="cs-CZ" dirty="0" err="1"/>
              <a:t>ožvejkaný</a:t>
            </a:r>
            <a:r>
              <a:rPr lang="cs-CZ" dirty="0"/>
              <a:t> a některé části za tebou jen vlají. Ty sám jsi samý škrábanec a plivanec, ale hlavně dost naštvaný, že se ti nepodařilo se dostat na druhou stranu a tak ještě přidáš a …</a:t>
            </a:r>
          </a:p>
          <a:p>
            <a:endParaRPr lang="cs-CZ" dirty="0"/>
          </a:p>
          <a:p>
            <a:endParaRPr lang="cs-CZ" dirty="0"/>
          </a:p>
          <a:p>
            <a:endParaRPr lang="cs-CZ" dirty="0"/>
          </a:p>
          <a:p>
            <a:endParaRPr lang="cs-CZ" dirty="0"/>
          </a:p>
          <a:p>
            <a:endParaRPr lang="cs-CZ" dirty="0"/>
          </a:p>
        </p:txBody>
      </p:sp>
      <p:sp>
        <p:nvSpPr>
          <p:cNvPr id="8" name="Šipka: doprava, šrafovaná 7">
            <a:hlinkClick r:id="rId2" action="ppaction://hlinksldjump"/>
            <a:extLst>
              <a:ext uri="{FF2B5EF4-FFF2-40B4-BE49-F238E27FC236}">
                <a16:creationId xmlns:a16="http://schemas.microsoft.com/office/drawing/2014/main" id="{DC1E9078-ED92-45EF-8240-5A797029CFF0}"/>
              </a:ext>
            </a:extLst>
          </p:cNvPr>
          <p:cNvSpPr/>
          <p:nvPr/>
        </p:nvSpPr>
        <p:spPr>
          <a:xfrm>
            <a:off x="3940404" y="2686640"/>
            <a:ext cx="2919167" cy="1121790"/>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Přímo letíš  vpřed</a:t>
            </a:r>
          </a:p>
        </p:txBody>
      </p:sp>
      <p:sp>
        <p:nvSpPr>
          <p:cNvPr id="5" name="TextovéPole 4">
            <a:extLst>
              <a:ext uri="{FF2B5EF4-FFF2-40B4-BE49-F238E27FC236}">
                <a16:creationId xmlns:a16="http://schemas.microsoft.com/office/drawing/2014/main" id="{0A370C1D-F848-4EE7-B609-B6AE698DC173}"/>
              </a:ext>
            </a:extLst>
          </p:cNvPr>
          <p:cNvSpPr txBox="1"/>
          <p:nvPr/>
        </p:nvSpPr>
        <p:spPr>
          <a:xfrm>
            <a:off x="282804" y="226243"/>
            <a:ext cx="490194" cy="369332"/>
          </a:xfrm>
          <a:prstGeom prst="rect">
            <a:avLst/>
          </a:prstGeom>
          <a:noFill/>
        </p:spPr>
        <p:txBody>
          <a:bodyPr wrap="square" rtlCol="0">
            <a:spAutoFit/>
          </a:bodyPr>
          <a:lstStyle/>
          <a:p>
            <a:r>
              <a:rPr lang="cs-CZ" dirty="0"/>
              <a:t>33</a:t>
            </a:r>
          </a:p>
        </p:txBody>
      </p:sp>
    </p:spTree>
    <p:extLst>
      <p:ext uri="{BB962C8B-B14F-4D97-AF65-F5344CB8AC3E}">
        <p14:creationId xmlns:p14="http://schemas.microsoft.com/office/powerpoint/2010/main" val="10112879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9BCE0844-58F0-45CA-90B9-D6165145615F}"/>
              </a:ext>
            </a:extLst>
          </p:cNvPr>
          <p:cNvSpPr>
            <a:spLocks noGrp="1"/>
          </p:cNvSpPr>
          <p:nvPr>
            <p:ph idx="1"/>
          </p:nvPr>
        </p:nvSpPr>
        <p:spPr>
          <a:xfrm>
            <a:off x="949673" y="999240"/>
            <a:ext cx="10440280" cy="5182386"/>
          </a:xfrm>
        </p:spPr>
        <p:txBody>
          <a:bodyPr/>
          <a:lstStyle/>
          <a:p>
            <a:r>
              <a:rPr lang="cs-CZ" dirty="0"/>
              <a:t>…ocitl jsi se na úzké plošině, pod tebou dole (a to hodně pod tebou dole, skoro tam ani nedohlédneš) teče divoká horská řeka. Jediná možnost, jak pokračovat v cestě je použít jednu ze čtyř lanových drah. Ale jakou, když jejich značení je opět jaksi poťouchlé. V tom si vzpomeneš na papírek ve své ruce a řekneš si, proč ne…</a:t>
            </a:r>
          </a:p>
          <a:p>
            <a:endParaRPr lang="cs-CZ" dirty="0"/>
          </a:p>
          <a:p>
            <a:r>
              <a:rPr lang="cs-CZ" dirty="0"/>
              <a:t>Papírek</a:t>
            </a:r>
          </a:p>
          <a:p>
            <a:endParaRPr lang="cs-CZ" dirty="0"/>
          </a:p>
          <a:p>
            <a:endParaRPr lang="cs-CZ" dirty="0"/>
          </a:p>
          <a:p>
            <a:endParaRPr lang="cs-CZ" dirty="0"/>
          </a:p>
          <a:p>
            <a:r>
              <a:rPr lang="cs-CZ" dirty="0"/>
              <a:t>Značení lanovek</a:t>
            </a:r>
          </a:p>
        </p:txBody>
      </p:sp>
      <p:graphicFrame>
        <p:nvGraphicFramePr>
          <p:cNvPr id="4" name="Objekt 3">
            <a:extLst>
              <a:ext uri="{FF2B5EF4-FFF2-40B4-BE49-F238E27FC236}">
                <a16:creationId xmlns:a16="http://schemas.microsoft.com/office/drawing/2014/main" id="{B9582C19-50FC-49F3-AC95-160054078AD3}"/>
              </a:ext>
            </a:extLst>
          </p:cNvPr>
          <p:cNvGraphicFramePr>
            <a:graphicFrameLocks noChangeAspect="1"/>
          </p:cNvGraphicFramePr>
          <p:nvPr>
            <p:extLst>
              <p:ext uri="{D42A27DB-BD31-4B8C-83A1-F6EECF244321}">
                <p14:modId xmlns:p14="http://schemas.microsoft.com/office/powerpoint/2010/main" val="3494242937"/>
              </p:ext>
            </p:extLst>
          </p:nvPr>
        </p:nvGraphicFramePr>
        <p:xfrm>
          <a:off x="2832087" y="3132055"/>
          <a:ext cx="1454397" cy="712358"/>
        </p:xfrm>
        <a:graphic>
          <a:graphicData uri="http://schemas.openxmlformats.org/presentationml/2006/ole">
            <mc:AlternateContent xmlns:mc="http://schemas.openxmlformats.org/markup-compatibility/2006">
              <mc:Choice xmlns:v="urn:schemas-microsoft-com:vml" Requires="v">
                <p:oleObj spid="_x0000_s11395" r:id="rId3" imgW="622030" imgH="304668" progId="Equation.3">
                  <p:embed/>
                </p:oleObj>
              </mc:Choice>
              <mc:Fallback>
                <p:oleObj r:id="rId3" imgW="622030" imgH="304668"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32087" y="3132055"/>
                        <a:ext cx="1454397" cy="712358"/>
                      </a:xfrm>
                      <a:prstGeom prst="rect">
                        <a:avLst/>
                      </a:prstGeom>
                      <a:solidFill>
                        <a:srgbClr val="FFFF00">
                          <a:alpha val="22000"/>
                        </a:srgbClr>
                      </a:solidFill>
                    </p:spPr>
                  </p:pic>
                </p:oleObj>
              </mc:Fallback>
            </mc:AlternateContent>
          </a:graphicData>
        </a:graphic>
      </p:graphicFrame>
      <p:graphicFrame>
        <p:nvGraphicFramePr>
          <p:cNvPr id="12" name="Objekt 11">
            <a:hlinkClick r:id="rId5" action="ppaction://hlinksldjump"/>
            <a:extLst>
              <a:ext uri="{FF2B5EF4-FFF2-40B4-BE49-F238E27FC236}">
                <a16:creationId xmlns:a16="http://schemas.microsoft.com/office/drawing/2014/main" id="{9E02A70C-EDB2-4F5F-BAC6-1FEE2C9C4184}"/>
              </a:ext>
            </a:extLst>
          </p:cNvPr>
          <p:cNvGraphicFramePr>
            <a:graphicFrameLocks noChangeAspect="1"/>
          </p:cNvGraphicFramePr>
          <p:nvPr>
            <p:extLst>
              <p:ext uri="{D42A27DB-BD31-4B8C-83A1-F6EECF244321}">
                <p14:modId xmlns:p14="http://schemas.microsoft.com/office/powerpoint/2010/main" val="4149881105"/>
              </p:ext>
            </p:extLst>
          </p:nvPr>
        </p:nvGraphicFramePr>
        <p:xfrm>
          <a:off x="3962493" y="5011322"/>
          <a:ext cx="2133507" cy="763571"/>
        </p:xfrm>
        <a:graphic>
          <a:graphicData uri="http://schemas.openxmlformats.org/presentationml/2006/ole">
            <mc:AlternateContent xmlns:mc="http://schemas.openxmlformats.org/markup-compatibility/2006">
              <mc:Choice xmlns:v="urn:schemas-microsoft-com:vml" Requires="v">
                <p:oleObj spid="_x0000_s11396" r:id="rId6" imgW="1206500" imgH="431800" progId="Equation.3">
                  <p:embed/>
                </p:oleObj>
              </mc:Choice>
              <mc:Fallback>
                <p:oleObj r:id="rId6" imgW="1206500" imgH="431800"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62493" y="5011322"/>
                        <a:ext cx="2133507" cy="763571"/>
                      </a:xfrm>
                      <a:prstGeom prst="rect">
                        <a:avLst/>
                      </a:prstGeom>
                      <a:solidFill>
                        <a:schemeClr val="accent1">
                          <a:lumMod val="40000"/>
                          <a:lumOff val="60000"/>
                        </a:schemeClr>
                      </a:solidFill>
                    </p:spPr>
                  </p:pic>
                </p:oleObj>
              </mc:Fallback>
            </mc:AlternateContent>
          </a:graphicData>
        </a:graphic>
      </p:graphicFrame>
      <p:graphicFrame>
        <p:nvGraphicFramePr>
          <p:cNvPr id="14" name="Objekt 13">
            <a:hlinkClick r:id="rId8" action="ppaction://hlinksldjump"/>
            <a:extLst>
              <a:ext uri="{FF2B5EF4-FFF2-40B4-BE49-F238E27FC236}">
                <a16:creationId xmlns:a16="http://schemas.microsoft.com/office/drawing/2014/main" id="{BD1D27C0-253D-4F86-BD7F-D6E71E277A91}"/>
              </a:ext>
            </a:extLst>
          </p:cNvPr>
          <p:cNvGraphicFramePr>
            <a:graphicFrameLocks noChangeAspect="1"/>
          </p:cNvGraphicFramePr>
          <p:nvPr>
            <p:extLst>
              <p:ext uri="{D42A27DB-BD31-4B8C-83A1-F6EECF244321}">
                <p14:modId xmlns:p14="http://schemas.microsoft.com/office/powerpoint/2010/main" val="2768381267"/>
              </p:ext>
            </p:extLst>
          </p:nvPr>
        </p:nvGraphicFramePr>
        <p:xfrm>
          <a:off x="1533832" y="5023397"/>
          <a:ext cx="1369934" cy="763570"/>
        </p:xfrm>
        <a:graphic>
          <a:graphicData uri="http://schemas.openxmlformats.org/presentationml/2006/ole">
            <mc:AlternateContent xmlns:mc="http://schemas.openxmlformats.org/markup-compatibility/2006">
              <mc:Choice xmlns:v="urn:schemas-microsoft-com:vml" Requires="v">
                <p:oleObj spid="_x0000_s11397" r:id="rId9" imgW="774364" imgH="431613" progId="Equation.3">
                  <p:embed/>
                </p:oleObj>
              </mc:Choice>
              <mc:Fallback>
                <p:oleObj r:id="rId9" imgW="774364" imgH="431613" progId="Equation.3">
                  <p:embed/>
                  <p:pic>
                    <p:nvPicPr>
                      <p:cNvPr id="0" name="Object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33832" y="5023397"/>
                        <a:ext cx="1369934" cy="763570"/>
                      </a:xfrm>
                      <a:prstGeom prst="rect">
                        <a:avLst/>
                      </a:prstGeom>
                      <a:solidFill>
                        <a:schemeClr val="accent1">
                          <a:lumMod val="40000"/>
                          <a:lumOff val="60000"/>
                        </a:schemeClr>
                      </a:solidFill>
                    </p:spPr>
                  </p:pic>
                </p:oleObj>
              </mc:Fallback>
            </mc:AlternateContent>
          </a:graphicData>
        </a:graphic>
      </p:graphicFrame>
      <p:graphicFrame>
        <p:nvGraphicFramePr>
          <p:cNvPr id="16" name="Objekt 15">
            <a:hlinkClick r:id="rId8" action="ppaction://hlinksldjump"/>
            <a:extLst>
              <a:ext uri="{FF2B5EF4-FFF2-40B4-BE49-F238E27FC236}">
                <a16:creationId xmlns:a16="http://schemas.microsoft.com/office/drawing/2014/main" id="{8E930149-F3E8-4B2F-B6A0-1FD737523569}"/>
              </a:ext>
            </a:extLst>
          </p:cNvPr>
          <p:cNvGraphicFramePr>
            <a:graphicFrameLocks noChangeAspect="1"/>
          </p:cNvGraphicFramePr>
          <p:nvPr>
            <p:extLst>
              <p:ext uri="{D42A27DB-BD31-4B8C-83A1-F6EECF244321}">
                <p14:modId xmlns:p14="http://schemas.microsoft.com/office/powerpoint/2010/main" val="980836583"/>
              </p:ext>
            </p:extLst>
          </p:nvPr>
        </p:nvGraphicFramePr>
        <p:xfrm>
          <a:off x="6947149" y="4965146"/>
          <a:ext cx="1522786" cy="821821"/>
        </p:xfrm>
        <a:graphic>
          <a:graphicData uri="http://schemas.openxmlformats.org/presentationml/2006/ole">
            <mc:AlternateContent xmlns:mc="http://schemas.openxmlformats.org/markup-compatibility/2006">
              <mc:Choice xmlns:v="urn:schemas-microsoft-com:vml" Requires="v">
                <p:oleObj spid="_x0000_s11398" r:id="rId11" imgW="799753" imgH="431613" progId="Equation.3">
                  <p:embed/>
                </p:oleObj>
              </mc:Choice>
              <mc:Fallback>
                <p:oleObj r:id="rId11" imgW="799753" imgH="431613" progId="Equation.3">
                  <p:embed/>
                  <p:pic>
                    <p:nvPicPr>
                      <p:cNvPr id="0" name="Object 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947149" y="4965146"/>
                        <a:ext cx="1522786" cy="821821"/>
                      </a:xfrm>
                      <a:prstGeom prst="rect">
                        <a:avLst/>
                      </a:prstGeom>
                      <a:solidFill>
                        <a:schemeClr val="accent1">
                          <a:lumMod val="40000"/>
                          <a:lumOff val="60000"/>
                        </a:schemeClr>
                      </a:solidFill>
                    </p:spPr>
                  </p:pic>
                </p:oleObj>
              </mc:Fallback>
            </mc:AlternateContent>
          </a:graphicData>
        </a:graphic>
      </p:graphicFrame>
      <p:graphicFrame>
        <p:nvGraphicFramePr>
          <p:cNvPr id="18" name="Objekt 17">
            <a:hlinkClick r:id="rId8" action="ppaction://hlinksldjump"/>
            <a:extLst>
              <a:ext uri="{FF2B5EF4-FFF2-40B4-BE49-F238E27FC236}">
                <a16:creationId xmlns:a16="http://schemas.microsoft.com/office/drawing/2014/main" id="{C1710738-3DC1-46F5-BF31-DB14C848C00B}"/>
              </a:ext>
            </a:extLst>
          </p:cNvPr>
          <p:cNvGraphicFramePr>
            <a:graphicFrameLocks noChangeAspect="1"/>
          </p:cNvGraphicFramePr>
          <p:nvPr>
            <p:extLst>
              <p:ext uri="{D42A27DB-BD31-4B8C-83A1-F6EECF244321}">
                <p14:modId xmlns:p14="http://schemas.microsoft.com/office/powerpoint/2010/main" val="679348140"/>
              </p:ext>
            </p:extLst>
          </p:nvPr>
        </p:nvGraphicFramePr>
        <p:xfrm>
          <a:off x="9327977" y="5000799"/>
          <a:ext cx="2111046" cy="763570"/>
        </p:xfrm>
        <a:graphic>
          <a:graphicData uri="http://schemas.openxmlformats.org/presentationml/2006/ole">
            <mc:AlternateContent xmlns:mc="http://schemas.openxmlformats.org/markup-compatibility/2006">
              <mc:Choice xmlns:v="urn:schemas-microsoft-com:vml" Requires="v">
                <p:oleObj spid="_x0000_s11399" r:id="rId13" imgW="1193800" imgH="431800" progId="Equation.3">
                  <p:embed/>
                </p:oleObj>
              </mc:Choice>
              <mc:Fallback>
                <p:oleObj r:id="rId13" imgW="1193800" imgH="431800" progId="Equation.3">
                  <p:embed/>
                  <p:pic>
                    <p:nvPicPr>
                      <p:cNvPr id="0" name="Object 9"/>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9327977" y="5000799"/>
                        <a:ext cx="2111046" cy="763570"/>
                      </a:xfrm>
                      <a:prstGeom prst="rect">
                        <a:avLst/>
                      </a:prstGeom>
                      <a:solidFill>
                        <a:schemeClr val="accent1">
                          <a:lumMod val="40000"/>
                          <a:lumOff val="60000"/>
                        </a:schemeClr>
                      </a:solidFill>
                    </p:spPr>
                  </p:pic>
                </p:oleObj>
              </mc:Fallback>
            </mc:AlternateContent>
          </a:graphicData>
        </a:graphic>
      </p:graphicFrame>
      <p:sp>
        <p:nvSpPr>
          <p:cNvPr id="19" name="TextovéPole 18">
            <a:extLst>
              <a:ext uri="{FF2B5EF4-FFF2-40B4-BE49-F238E27FC236}">
                <a16:creationId xmlns:a16="http://schemas.microsoft.com/office/drawing/2014/main" id="{2D6DE074-FB92-4BC9-9F82-08363DBC52B5}"/>
              </a:ext>
            </a:extLst>
          </p:cNvPr>
          <p:cNvSpPr txBox="1"/>
          <p:nvPr/>
        </p:nvSpPr>
        <p:spPr>
          <a:xfrm>
            <a:off x="282804" y="226243"/>
            <a:ext cx="490194" cy="369332"/>
          </a:xfrm>
          <a:prstGeom prst="rect">
            <a:avLst/>
          </a:prstGeom>
          <a:noFill/>
        </p:spPr>
        <p:txBody>
          <a:bodyPr wrap="square" rtlCol="0">
            <a:spAutoFit/>
          </a:bodyPr>
          <a:lstStyle/>
          <a:p>
            <a:r>
              <a:rPr lang="cs-CZ" dirty="0"/>
              <a:t>24</a:t>
            </a:r>
          </a:p>
        </p:txBody>
      </p:sp>
    </p:spTree>
    <p:extLst>
      <p:ext uri="{BB962C8B-B14F-4D97-AF65-F5344CB8AC3E}">
        <p14:creationId xmlns:p14="http://schemas.microsoft.com/office/powerpoint/2010/main" val="19327389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307679AA-AD67-4B99-947B-FF77201EFAD5}"/>
              </a:ext>
            </a:extLst>
          </p:cNvPr>
          <p:cNvSpPr>
            <a:spLocks noGrp="1"/>
          </p:cNvSpPr>
          <p:nvPr>
            <p:ph idx="1"/>
          </p:nvPr>
        </p:nvSpPr>
        <p:spPr>
          <a:xfrm>
            <a:off x="763571" y="763570"/>
            <a:ext cx="10718276" cy="5408630"/>
          </a:xfrm>
        </p:spPr>
        <p:txBody>
          <a:bodyPr/>
          <a:lstStyle/>
          <a:p>
            <a:r>
              <a:rPr lang="cs-CZ" dirty="0"/>
              <a:t>…od nohou ti odletují kamínky a za tebou zní zadýchané výhružky. Co to je za svět, když ti v něm chtějí udělat díru do zadku jen kvůli tomu, že si se trochu spletl. S myšlenkou „ještě, že se jim v tom plechu tak špatně běhá“, zrychlíš…</a:t>
            </a:r>
          </a:p>
        </p:txBody>
      </p:sp>
      <p:sp>
        <p:nvSpPr>
          <p:cNvPr id="5" name="Šipka: doprava, šrafovaná 4">
            <a:hlinkClick r:id="rId2" action="ppaction://hlinksldjump"/>
            <a:extLst>
              <a:ext uri="{FF2B5EF4-FFF2-40B4-BE49-F238E27FC236}">
                <a16:creationId xmlns:a16="http://schemas.microsoft.com/office/drawing/2014/main" id="{846C74FC-8BD3-4F80-B99A-22F6ACAB08D2}"/>
              </a:ext>
            </a:extLst>
          </p:cNvPr>
          <p:cNvSpPr/>
          <p:nvPr/>
        </p:nvSpPr>
        <p:spPr>
          <a:xfrm>
            <a:off x="3431357" y="2620652"/>
            <a:ext cx="4270342" cy="1659117"/>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Přidáš do kroku</a:t>
            </a:r>
          </a:p>
        </p:txBody>
      </p:sp>
      <p:sp>
        <p:nvSpPr>
          <p:cNvPr id="6" name="TextovéPole 5">
            <a:extLst>
              <a:ext uri="{FF2B5EF4-FFF2-40B4-BE49-F238E27FC236}">
                <a16:creationId xmlns:a16="http://schemas.microsoft.com/office/drawing/2014/main" id="{D4671853-1E7C-4F78-B955-D031027482EF}"/>
              </a:ext>
            </a:extLst>
          </p:cNvPr>
          <p:cNvSpPr txBox="1"/>
          <p:nvPr/>
        </p:nvSpPr>
        <p:spPr>
          <a:xfrm>
            <a:off x="282804" y="226243"/>
            <a:ext cx="490194" cy="369332"/>
          </a:xfrm>
          <a:prstGeom prst="rect">
            <a:avLst/>
          </a:prstGeom>
          <a:noFill/>
        </p:spPr>
        <p:txBody>
          <a:bodyPr wrap="square" rtlCol="0">
            <a:spAutoFit/>
          </a:bodyPr>
          <a:lstStyle/>
          <a:p>
            <a:r>
              <a:rPr lang="cs-CZ" dirty="0"/>
              <a:t>43</a:t>
            </a:r>
          </a:p>
        </p:txBody>
      </p:sp>
    </p:spTree>
    <p:extLst>
      <p:ext uri="{BB962C8B-B14F-4D97-AF65-F5344CB8AC3E}">
        <p14:creationId xmlns:p14="http://schemas.microsoft.com/office/powerpoint/2010/main" val="38812539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59B8AEBE-C8C7-4C1A-9872-6E0DC037F1DB}"/>
              </a:ext>
            </a:extLst>
          </p:cNvPr>
          <p:cNvSpPr>
            <a:spLocks noGrp="1"/>
          </p:cNvSpPr>
          <p:nvPr>
            <p:ph idx="1"/>
          </p:nvPr>
        </p:nvSpPr>
        <p:spPr>
          <a:xfrm>
            <a:off x="1069848" y="895546"/>
            <a:ext cx="10058400" cy="5276654"/>
          </a:xfrm>
        </p:spPr>
        <p:txBody>
          <a:bodyPr/>
          <a:lstStyle/>
          <a:p>
            <a:r>
              <a:rPr lang="cs-CZ" dirty="0"/>
              <a:t>…jo, tak to bylo něco, brumláš si spokojeně, zatímco hladina adrenalinu v krvi se vrací k normálu, a ty pravidelnými záběry vesel ženeš loďku na druhou stranu jezera. Než se naděješ, jsi na druhé straně. Škoda, že takový sportovní výkon nevidí paní Zadinová, bleskne ti hlavou, a už uháníš po cestičce vpřed…</a:t>
            </a:r>
          </a:p>
          <a:p>
            <a:endParaRPr lang="cs-CZ" dirty="0"/>
          </a:p>
          <a:p>
            <a:endParaRPr lang="cs-CZ" dirty="0"/>
          </a:p>
          <a:p>
            <a:endParaRPr lang="cs-CZ" dirty="0"/>
          </a:p>
          <a:p>
            <a:endParaRPr lang="cs-CZ" dirty="0"/>
          </a:p>
          <a:p>
            <a:endParaRPr lang="cs-CZ" dirty="0"/>
          </a:p>
        </p:txBody>
      </p:sp>
      <p:sp>
        <p:nvSpPr>
          <p:cNvPr id="8" name="Šipka: doprava, šrafovaná 7">
            <a:hlinkClick r:id="rId2" action="ppaction://hlinksldjump"/>
            <a:extLst>
              <a:ext uri="{FF2B5EF4-FFF2-40B4-BE49-F238E27FC236}">
                <a16:creationId xmlns:a16="http://schemas.microsoft.com/office/drawing/2014/main" id="{DC1E9078-ED92-45EF-8240-5A797029CFF0}"/>
              </a:ext>
            </a:extLst>
          </p:cNvPr>
          <p:cNvSpPr/>
          <p:nvPr/>
        </p:nvSpPr>
        <p:spPr>
          <a:xfrm>
            <a:off x="4015818" y="2592371"/>
            <a:ext cx="2919167" cy="1121790"/>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Vpřed po </a:t>
            </a:r>
            <a:r>
              <a:rPr lang="cs-CZ" dirty="0" err="1"/>
              <a:t>sestě</a:t>
            </a:r>
            <a:endParaRPr lang="cs-CZ" dirty="0"/>
          </a:p>
        </p:txBody>
      </p:sp>
      <p:sp>
        <p:nvSpPr>
          <p:cNvPr id="7" name="TextovéPole 6">
            <a:extLst>
              <a:ext uri="{FF2B5EF4-FFF2-40B4-BE49-F238E27FC236}">
                <a16:creationId xmlns:a16="http://schemas.microsoft.com/office/drawing/2014/main" id="{1882665D-3350-45C5-9B59-33007BF0F7A4}"/>
              </a:ext>
            </a:extLst>
          </p:cNvPr>
          <p:cNvSpPr txBox="1"/>
          <p:nvPr/>
        </p:nvSpPr>
        <p:spPr>
          <a:xfrm>
            <a:off x="282804" y="226243"/>
            <a:ext cx="490194" cy="369332"/>
          </a:xfrm>
          <a:prstGeom prst="rect">
            <a:avLst/>
          </a:prstGeom>
          <a:noFill/>
        </p:spPr>
        <p:txBody>
          <a:bodyPr wrap="square" rtlCol="0">
            <a:spAutoFit/>
          </a:bodyPr>
          <a:lstStyle/>
          <a:p>
            <a:r>
              <a:rPr lang="cs-CZ" dirty="0"/>
              <a:t>27</a:t>
            </a:r>
          </a:p>
        </p:txBody>
      </p:sp>
    </p:spTree>
    <p:extLst>
      <p:ext uri="{BB962C8B-B14F-4D97-AF65-F5344CB8AC3E}">
        <p14:creationId xmlns:p14="http://schemas.microsoft.com/office/powerpoint/2010/main" val="19273433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02D90B7F-1156-4B59-9F08-643FB339DDE4}"/>
              </a:ext>
            </a:extLst>
          </p:cNvPr>
          <p:cNvSpPr>
            <a:spLocks noGrp="1"/>
          </p:cNvSpPr>
          <p:nvPr>
            <p:ph idx="1"/>
          </p:nvPr>
        </p:nvSpPr>
        <p:spPr>
          <a:xfrm>
            <a:off x="1184354" y="793593"/>
            <a:ext cx="10374292" cy="5333214"/>
          </a:xfrm>
        </p:spPr>
        <p:txBody>
          <a:bodyPr/>
          <a:lstStyle/>
          <a:p>
            <a:r>
              <a:rPr lang="cs-CZ" dirty="0"/>
              <a:t>Před tebou se objevila křižovatka s podivným rozcestníkem. Místo srozumitelně napsaných cílů cesty se zde nachází záhadné symboly.</a:t>
            </a:r>
          </a:p>
          <a:p>
            <a:r>
              <a:rPr lang="cs-CZ" dirty="0"/>
              <a:t>Naštěstí opodál na pařezu sedí stará babička s košíkem ořechů, zeptáš se jí kudy, že ke </a:t>
            </a:r>
            <a:r>
              <a:rPr lang="cs-CZ" dirty="0" err="1"/>
              <a:t>Krokodějovi</a:t>
            </a:r>
            <a:r>
              <a:rPr lang="cs-CZ" dirty="0"/>
              <a:t>. „Ale to je jednoduché“, povídá, „vydej se směrem, kam ukazuje</a:t>
            </a:r>
          </a:p>
          <a:p>
            <a:endParaRPr lang="cs-CZ" dirty="0"/>
          </a:p>
          <a:p>
            <a:r>
              <a:rPr lang="cs-CZ" dirty="0"/>
              <a:t> rozcestník, jehož symbol získáš úpravou tohoto výrazu: 		</a:t>
            </a:r>
            <a:r>
              <a:rPr lang="en-US" b="0" dirty="0"/>
              <a:t>“</a:t>
            </a:r>
            <a:r>
              <a:rPr lang="cs-CZ" b="0" dirty="0"/>
              <a:t>a nabídne ti </a:t>
            </a:r>
            <a:r>
              <a:rPr lang="cs-CZ" dirty="0"/>
              <a:t>ořech</a:t>
            </a:r>
            <a:r>
              <a:rPr lang="cs-CZ" b="0" dirty="0"/>
              <a:t>.</a:t>
            </a:r>
          </a:p>
          <a:p>
            <a:r>
              <a:rPr lang="cs-CZ" dirty="0"/>
              <a:t>To je snad nějaká příbuzná paní Bernátové, pomyslíš si, ale už se váhavě pustíš do úpravy a vybereš si ukazatel…</a:t>
            </a:r>
            <a:endParaRPr lang="cs-CZ" b="0" dirty="0"/>
          </a:p>
          <a:p>
            <a:endParaRPr lang="cs-CZ" dirty="0"/>
          </a:p>
          <a:p>
            <a:pPr marL="0" indent="0">
              <a:buNone/>
            </a:pPr>
            <a:endParaRPr lang="cs-CZ" dirty="0"/>
          </a:p>
        </p:txBody>
      </p:sp>
      <p:sp>
        <p:nvSpPr>
          <p:cNvPr id="5" name="Šipka: doprava 4">
            <a:hlinkClick r:id="rId3" action="ppaction://hlinksldjump"/>
            <a:extLst>
              <a:ext uri="{FF2B5EF4-FFF2-40B4-BE49-F238E27FC236}">
                <a16:creationId xmlns:a16="http://schemas.microsoft.com/office/drawing/2014/main" id="{16104766-5732-441B-8069-028505AD83A6}"/>
              </a:ext>
            </a:extLst>
          </p:cNvPr>
          <p:cNvSpPr/>
          <p:nvPr/>
        </p:nvSpPr>
        <p:spPr>
          <a:xfrm>
            <a:off x="1480762" y="4619133"/>
            <a:ext cx="2290713" cy="1489435"/>
          </a:xfrm>
          <a:prstGeom prst="right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Šipka: doprava 5">
            <a:hlinkClick r:id="rId3" action="ppaction://hlinksldjump"/>
            <a:extLst>
              <a:ext uri="{FF2B5EF4-FFF2-40B4-BE49-F238E27FC236}">
                <a16:creationId xmlns:a16="http://schemas.microsoft.com/office/drawing/2014/main" id="{85F32A2A-4448-4ECC-AB77-BFB734E15160}"/>
              </a:ext>
            </a:extLst>
          </p:cNvPr>
          <p:cNvSpPr/>
          <p:nvPr/>
        </p:nvSpPr>
        <p:spPr>
          <a:xfrm>
            <a:off x="3966281" y="4619134"/>
            <a:ext cx="2290713" cy="1489435"/>
          </a:xfrm>
          <a:prstGeom prst="right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Šipka: doprava 6">
            <a:hlinkClick r:id="rId3" action="ppaction://hlinksldjump"/>
            <a:extLst>
              <a:ext uri="{FF2B5EF4-FFF2-40B4-BE49-F238E27FC236}">
                <a16:creationId xmlns:a16="http://schemas.microsoft.com/office/drawing/2014/main" id="{E2F501C2-1C28-40C3-9E40-4F7647EF21E0}"/>
              </a:ext>
            </a:extLst>
          </p:cNvPr>
          <p:cNvSpPr/>
          <p:nvPr/>
        </p:nvSpPr>
        <p:spPr>
          <a:xfrm>
            <a:off x="6498213" y="4620704"/>
            <a:ext cx="2290713" cy="1489435"/>
          </a:xfrm>
          <a:prstGeom prst="right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 name="Šipka: doprava 7">
            <a:hlinkClick r:id="rId4" action="ppaction://hlinksldjump"/>
            <a:extLst>
              <a:ext uri="{FF2B5EF4-FFF2-40B4-BE49-F238E27FC236}">
                <a16:creationId xmlns:a16="http://schemas.microsoft.com/office/drawing/2014/main" id="{F7DE9992-C164-4E8E-9B08-A759A3815A7F}"/>
              </a:ext>
            </a:extLst>
          </p:cNvPr>
          <p:cNvSpPr/>
          <p:nvPr/>
        </p:nvSpPr>
        <p:spPr>
          <a:xfrm>
            <a:off x="9099240" y="4619134"/>
            <a:ext cx="2290713" cy="1489435"/>
          </a:xfrm>
          <a:prstGeom prst="right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aphicFrame>
        <p:nvGraphicFramePr>
          <p:cNvPr id="11" name="Objekt 10">
            <a:extLst>
              <a:ext uri="{FF2B5EF4-FFF2-40B4-BE49-F238E27FC236}">
                <a16:creationId xmlns:a16="http://schemas.microsoft.com/office/drawing/2014/main" id="{5AB5CA37-90E8-45C0-BDF7-99F6C1B27D8F}"/>
              </a:ext>
            </a:extLst>
          </p:cNvPr>
          <p:cNvGraphicFramePr>
            <a:graphicFrameLocks noChangeAspect="1"/>
          </p:cNvGraphicFramePr>
          <p:nvPr>
            <p:extLst>
              <p:ext uri="{D42A27DB-BD31-4B8C-83A1-F6EECF244321}">
                <p14:modId xmlns:p14="http://schemas.microsoft.com/office/powerpoint/2010/main" val="4031401560"/>
              </p:ext>
            </p:extLst>
          </p:nvPr>
        </p:nvGraphicFramePr>
        <p:xfrm>
          <a:off x="8078770" y="2309567"/>
          <a:ext cx="898081" cy="919464"/>
        </p:xfrm>
        <a:graphic>
          <a:graphicData uri="http://schemas.openxmlformats.org/presentationml/2006/ole">
            <mc:AlternateContent xmlns:mc="http://schemas.openxmlformats.org/markup-compatibility/2006">
              <mc:Choice xmlns:v="urn:schemas-microsoft-com:vml" Requires="v">
                <p:oleObj spid="_x0000_s9364" r:id="rId5" imgW="533169" imgH="545863" progId="Equation.3">
                  <p:embed/>
                </p:oleObj>
              </mc:Choice>
              <mc:Fallback>
                <p:oleObj r:id="rId5" imgW="533169" imgH="545863"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78770" y="2309567"/>
                        <a:ext cx="898081" cy="919464"/>
                      </a:xfrm>
                      <a:prstGeom prst="rect">
                        <a:avLst/>
                      </a:prstGeom>
                      <a:solidFill>
                        <a:schemeClr val="accent1">
                          <a:lumMod val="40000"/>
                          <a:lumOff val="60000"/>
                        </a:schemeClr>
                      </a:solidFill>
                    </p:spPr>
                  </p:pic>
                </p:oleObj>
              </mc:Fallback>
            </mc:AlternateContent>
          </a:graphicData>
        </a:graphic>
      </p:graphicFrame>
      <p:graphicFrame>
        <p:nvGraphicFramePr>
          <p:cNvPr id="13" name="Objekt 12">
            <a:extLst>
              <a:ext uri="{FF2B5EF4-FFF2-40B4-BE49-F238E27FC236}">
                <a16:creationId xmlns:a16="http://schemas.microsoft.com/office/drawing/2014/main" id="{900E28AA-683B-4B28-9CA3-2D762BB553CF}"/>
              </a:ext>
            </a:extLst>
          </p:cNvPr>
          <p:cNvGraphicFramePr>
            <a:graphicFrameLocks noChangeAspect="1"/>
          </p:cNvGraphicFramePr>
          <p:nvPr>
            <p:extLst>
              <p:ext uri="{D42A27DB-BD31-4B8C-83A1-F6EECF244321}">
                <p14:modId xmlns:p14="http://schemas.microsoft.com/office/powerpoint/2010/main" val="3350720750"/>
              </p:ext>
            </p:extLst>
          </p:nvPr>
        </p:nvGraphicFramePr>
        <p:xfrm>
          <a:off x="4324138" y="4962725"/>
          <a:ext cx="1083777" cy="763570"/>
        </p:xfrm>
        <a:graphic>
          <a:graphicData uri="http://schemas.openxmlformats.org/presentationml/2006/ole">
            <mc:AlternateContent xmlns:mc="http://schemas.openxmlformats.org/markup-compatibility/2006">
              <mc:Choice xmlns:v="urn:schemas-microsoft-com:vml" Requires="v">
                <p:oleObj spid="_x0000_s9365" r:id="rId7" imgW="558558" imgH="393529" progId="Equation.3">
                  <p:embed/>
                </p:oleObj>
              </mc:Choice>
              <mc:Fallback>
                <p:oleObj r:id="rId7" imgW="558558" imgH="393529"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24138" y="4962725"/>
                        <a:ext cx="1083777" cy="763570"/>
                      </a:xfrm>
                      <a:prstGeom prst="rect">
                        <a:avLst/>
                      </a:prstGeom>
                      <a:noFill/>
                    </p:spPr>
                  </p:pic>
                </p:oleObj>
              </mc:Fallback>
            </mc:AlternateContent>
          </a:graphicData>
        </a:graphic>
      </p:graphicFrame>
      <p:graphicFrame>
        <p:nvGraphicFramePr>
          <p:cNvPr id="15" name="Objekt 14">
            <a:extLst>
              <a:ext uri="{FF2B5EF4-FFF2-40B4-BE49-F238E27FC236}">
                <a16:creationId xmlns:a16="http://schemas.microsoft.com/office/drawing/2014/main" id="{99767DBD-55BE-499F-ADF7-BAD2F6FF6BE8}"/>
              </a:ext>
            </a:extLst>
          </p:cNvPr>
          <p:cNvGraphicFramePr>
            <a:graphicFrameLocks noChangeAspect="1"/>
          </p:cNvGraphicFramePr>
          <p:nvPr>
            <p:extLst>
              <p:ext uri="{D42A27DB-BD31-4B8C-83A1-F6EECF244321}">
                <p14:modId xmlns:p14="http://schemas.microsoft.com/office/powerpoint/2010/main" val="2168862216"/>
              </p:ext>
            </p:extLst>
          </p:nvPr>
        </p:nvGraphicFramePr>
        <p:xfrm>
          <a:off x="2147936" y="4982065"/>
          <a:ext cx="812833" cy="763570"/>
        </p:xfrm>
        <a:graphic>
          <a:graphicData uri="http://schemas.openxmlformats.org/presentationml/2006/ole">
            <mc:AlternateContent xmlns:mc="http://schemas.openxmlformats.org/markup-compatibility/2006">
              <mc:Choice xmlns:v="urn:schemas-microsoft-com:vml" Requires="v">
                <p:oleObj spid="_x0000_s9366" r:id="rId9" imgW="418918" imgH="393529" progId="Equation.3">
                  <p:embed/>
                </p:oleObj>
              </mc:Choice>
              <mc:Fallback>
                <p:oleObj r:id="rId9" imgW="418918" imgH="393529" progId="Equation.3">
                  <p:embed/>
                  <p:pic>
                    <p:nvPicPr>
                      <p:cNvPr id="0" name="Object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147936" y="4982065"/>
                        <a:ext cx="812833" cy="763570"/>
                      </a:xfrm>
                      <a:prstGeom prst="rect">
                        <a:avLst/>
                      </a:prstGeom>
                      <a:noFill/>
                    </p:spPr>
                  </p:pic>
                </p:oleObj>
              </mc:Fallback>
            </mc:AlternateContent>
          </a:graphicData>
        </a:graphic>
      </p:graphicFrame>
      <p:graphicFrame>
        <p:nvGraphicFramePr>
          <p:cNvPr id="17" name="Objekt 16">
            <a:extLst>
              <a:ext uri="{FF2B5EF4-FFF2-40B4-BE49-F238E27FC236}">
                <a16:creationId xmlns:a16="http://schemas.microsoft.com/office/drawing/2014/main" id="{F8773750-E2A9-46C1-9E58-338D20224BB7}"/>
              </a:ext>
            </a:extLst>
          </p:cNvPr>
          <p:cNvGraphicFramePr>
            <a:graphicFrameLocks noChangeAspect="1"/>
          </p:cNvGraphicFramePr>
          <p:nvPr>
            <p:extLst>
              <p:ext uri="{D42A27DB-BD31-4B8C-83A1-F6EECF244321}">
                <p14:modId xmlns:p14="http://schemas.microsoft.com/office/powerpoint/2010/main" val="3859722395"/>
              </p:ext>
            </p:extLst>
          </p:nvPr>
        </p:nvGraphicFramePr>
        <p:xfrm>
          <a:off x="9423640" y="5019936"/>
          <a:ext cx="820956" cy="687828"/>
        </p:xfrm>
        <a:graphic>
          <a:graphicData uri="http://schemas.openxmlformats.org/presentationml/2006/ole">
            <mc:AlternateContent xmlns:mc="http://schemas.openxmlformats.org/markup-compatibility/2006">
              <mc:Choice xmlns:v="urn:schemas-microsoft-com:vml" Requires="v">
                <p:oleObj spid="_x0000_s9367" r:id="rId11" imgW="469696" imgH="393529" progId="Equation.3">
                  <p:embed/>
                </p:oleObj>
              </mc:Choice>
              <mc:Fallback>
                <p:oleObj r:id="rId11" imgW="469696" imgH="393529" progId="Equation.3">
                  <p:embed/>
                  <p:pic>
                    <p:nvPicPr>
                      <p:cNvPr id="0" name="Object 9"/>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423640" y="5019936"/>
                        <a:ext cx="820956" cy="687828"/>
                      </a:xfrm>
                      <a:prstGeom prst="rect">
                        <a:avLst/>
                      </a:prstGeom>
                      <a:noFill/>
                    </p:spPr>
                  </p:pic>
                </p:oleObj>
              </mc:Fallback>
            </mc:AlternateContent>
          </a:graphicData>
        </a:graphic>
      </p:graphicFrame>
      <p:graphicFrame>
        <p:nvGraphicFramePr>
          <p:cNvPr id="19" name="Objekt 18">
            <a:extLst>
              <a:ext uri="{FF2B5EF4-FFF2-40B4-BE49-F238E27FC236}">
                <a16:creationId xmlns:a16="http://schemas.microsoft.com/office/drawing/2014/main" id="{435DCC6E-7B33-4942-BE61-872565D3E9EC}"/>
              </a:ext>
            </a:extLst>
          </p:cNvPr>
          <p:cNvGraphicFramePr>
            <a:graphicFrameLocks noChangeAspect="1"/>
          </p:cNvGraphicFramePr>
          <p:nvPr>
            <p:extLst>
              <p:ext uri="{D42A27DB-BD31-4B8C-83A1-F6EECF244321}">
                <p14:modId xmlns:p14="http://schemas.microsoft.com/office/powerpoint/2010/main" val="2920658622"/>
              </p:ext>
            </p:extLst>
          </p:nvPr>
        </p:nvGraphicFramePr>
        <p:xfrm>
          <a:off x="6988628" y="5018313"/>
          <a:ext cx="827314" cy="684342"/>
        </p:xfrm>
        <a:graphic>
          <a:graphicData uri="http://schemas.openxmlformats.org/presentationml/2006/ole">
            <mc:AlternateContent xmlns:mc="http://schemas.openxmlformats.org/markup-compatibility/2006">
              <mc:Choice xmlns:v="urn:schemas-microsoft-com:vml" Requires="v">
                <p:oleObj spid="_x0000_s9368" r:id="rId13" imgW="457002" imgH="393529" progId="Equation.3">
                  <p:embed/>
                </p:oleObj>
              </mc:Choice>
              <mc:Fallback>
                <p:oleObj r:id="rId13" imgW="457002" imgH="393529" progId="Equation.3">
                  <p:embed/>
                  <p:pic>
                    <p:nvPicPr>
                      <p:cNvPr id="0" name="Object 1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988628" y="5018313"/>
                        <a:ext cx="827314" cy="684342"/>
                      </a:xfrm>
                      <a:prstGeom prst="rect">
                        <a:avLst/>
                      </a:prstGeom>
                      <a:noFill/>
                    </p:spPr>
                  </p:pic>
                </p:oleObj>
              </mc:Fallback>
            </mc:AlternateContent>
          </a:graphicData>
        </a:graphic>
      </p:graphicFrame>
      <p:sp>
        <p:nvSpPr>
          <p:cNvPr id="20" name="TextovéPole 19">
            <a:extLst>
              <a:ext uri="{FF2B5EF4-FFF2-40B4-BE49-F238E27FC236}">
                <a16:creationId xmlns:a16="http://schemas.microsoft.com/office/drawing/2014/main" id="{AA63C142-D512-490C-BF0A-65E20343123C}"/>
              </a:ext>
            </a:extLst>
          </p:cNvPr>
          <p:cNvSpPr txBox="1"/>
          <p:nvPr/>
        </p:nvSpPr>
        <p:spPr>
          <a:xfrm>
            <a:off x="282804" y="226243"/>
            <a:ext cx="490194" cy="369332"/>
          </a:xfrm>
          <a:prstGeom prst="rect">
            <a:avLst/>
          </a:prstGeom>
          <a:noFill/>
        </p:spPr>
        <p:txBody>
          <a:bodyPr wrap="square" rtlCol="0">
            <a:spAutoFit/>
          </a:bodyPr>
          <a:lstStyle/>
          <a:p>
            <a:r>
              <a:rPr lang="cs-CZ" dirty="0"/>
              <a:t>20</a:t>
            </a:r>
          </a:p>
        </p:txBody>
      </p:sp>
    </p:spTree>
    <p:extLst>
      <p:ext uri="{BB962C8B-B14F-4D97-AF65-F5344CB8AC3E}">
        <p14:creationId xmlns:p14="http://schemas.microsoft.com/office/powerpoint/2010/main" val="14218294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69516E20-A601-4060-BFA4-6EED02753BB9}"/>
              </a:ext>
            </a:extLst>
          </p:cNvPr>
          <p:cNvSpPr>
            <a:spLocks noGrp="1"/>
          </p:cNvSpPr>
          <p:nvPr>
            <p:ph idx="1"/>
          </p:nvPr>
        </p:nvSpPr>
        <p:spPr>
          <a:xfrm>
            <a:off x="1069848" y="838986"/>
            <a:ext cx="10058400" cy="5333214"/>
          </a:xfrm>
        </p:spPr>
        <p:txBody>
          <a:bodyPr/>
          <a:lstStyle/>
          <a:p>
            <a:r>
              <a:rPr lang="cs-CZ" dirty="0"/>
              <a:t>…hlídka otevřela železem pobitá robustní vrata a ty vcházíš do tunelu. Po stěnách vysekaných ve skále stékají kapičky vlhkosti. Daleko před tebou se v šeru tunelu rýsuje v bledém světle východ. Rychle, tedy tak jak podmínky dovolí, k němu zamíříš. V tom však o něco zakopneš. Se zaklením se zvedneš, podíváš se na překážku o kterou jsi zakopl, zvedneš i ji, protože to je poutník, který tam omdlel vysílením. Dáš mu napít a on ti na oplátku věnuje jakýsi ohmataný papír, který se ti prý bude velmi hodit, pokud jdeš ke </a:t>
            </a:r>
            <a:r>
              <a:rPr lang="cs-CZ" dirty="0" err="1"/>
              <a:t>Krokodějovi</a:t>
            </a:r>
            <a:r>
              <a:rPr lang="cs-CZ" dirty="0"/>
              <a:t>. </a:t>
            </a:r>
          </a:p>
          <a:p>
            <a:r>
              <a:rPr lang="cs-CZ" dirty="0"/>
              <a:t>Poděkuješ a jdeš k východu z tunelu…</a:t>
            </a:r>
          </a:p>
        </p:txBody>
      </p:sp>
      <p:sp>
        <p:nvSpPr>
          <p:cNvPr id="5" name="Šipka: doprava, šrafovaná 4">
            <a:hlinkClick r:id="rId2" action="ppaction://hlinksldjump"/>
            <a:extLst>
              <a:ext uri="{FF2B5EF4-FFF2-40B4-BE49-F238E27FC236}">
                <a16:creationId xmlns:a16="http://schemas.microsoft.com/office/drawing/2014/main" id="{E66BF467-6161-4000-B4A8-14654A3B297D}"/>
              </a:ext>
            </a:extLst>
          </p:cNvPr>
          <p:cNvSpPr/>
          <p:nvPr/>
        </p:nvSpPr>
        <p:spPr>
          <a:xfrm>
            <a:off x="5203596" y="3676453"/>
            <a:ext cx="2900313" cy="1574276"/>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K východu z tunelu</a:t>
            </a:r>
          </a:p>
        </p:txBody>
      </p:sp>
      <p:sp>
        <p:nvSpPr>
          <p:cNvPr id="7" name="TextovéPole 6">
            <a:extLst>
              <a:ext uri="{FF2B5EF4-FFF2-40B4-BE49-F238E27FC236}">
                <a16:creationId xmlns:a16="http://schemas.microsoft.com/office/drawing/2014/main" id="{B475F168-C505-4D95-BBB7-83BD8F5E8D3D}"/>
              </a:ext>
            </a:extLst>
          </p:cNvPr>
          <p:cNvSpPr txBox="1"/>
          <p:nvPr/>
        </p:nvSpPr>
        <p:spPr>
          <a:xfrm>
            <a:off x="282804" y="226243"/>
            <a:ext cx="490194" cy="369332"/>
          </a:xfrm>
          <a:prstGeom prst="rect">
            <a:avLst/>
          </a:prstGeom>
          <a:noFill/>
        </p:spPr>
        <p:txBody>
          <a:bodyPr wrap="square" rtlCol="0">
            <a:spAutoFit/>
          </a:bodyPr>
          <a:lstStyle/>
          <a:p>
            <a:r>
              <a:rPr lang="cs-CZ" dirty="0"/>
              <a:t>31</a:t>
            </a:r>
          </a:p>
        </p:txBody>
      </p:sp>
    </p:spTree>
    <p:extLst>
      <p:ext uri="{BB962C8B-B14F-4D97-AF65-F5344CB8AC3E}">
        <p14:creationId xmlns:p14="http://schemas.microsoft.com/office/powerpoint/2010/main" val="4796960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4962F77E-49E4-447E-89DF-754F8486E745}"/>
              </a:ext>
            </a:extLst>
          </p:cNvPr>
          <p:cNvSpPr>
            <a:spLocks noGrp="1"/>
          </p:cNvSpPr>
          <p:nvPr>
            <p:ph idx="1"/>
          </p:nvPr>
        </p:nvSpPr>
        <p:spPr>
          <a:xfrm>
            <a:off x="735291" y="763570"/>
            <a:ext cx="10765409" cy="5408630"/>
          </a:xfrm>
        </p:spPr>
        <p:txBody>
          <a:bodyPr/>
          <a:lstStyle/>
          <a:p>
            <a:r>
              <a:rPr lang="cs-CZ" dirty="0"/>
              <a:t>…jedeš lanovkou, pod tebou přímo vře horská říčka, divoce naráží do balvanů a téměř až k tobě se vznáší tím vznikající vodní tříšť. Jen s námahou odtrhneš od této pohádkové scenérie oči a zaúpíš. Právě se totiž kolem tebe mihla cedule „Vyhlídková trasa“. Vystoupíš z lanovky, ujdeš po cestě několik desítek metrů a…</a:t>
            </a:r>
          </a:p>
        </p:txBody>
      </p:sp>
      <p:sp>
        <p:nvSpPr>
          <p:cNvPr id="5" name="Šipka: doprava, šrafovaná 4">
            <a:hlinkClick r:id="rId2" action="ppaction://hlinksldjump"/>
            <a:extLst>
              <a:ext uri="{FF2B5EF4-FFF2-40B4-BE49-F238E27FC236}">
                <a16:creationId xmlns:a16="http://schemas.microsoft.com/office/drawing/2014/main" id="{5BB7AA41-3602-4531-A9F8-D6FC417E91DB}"/>
              </a:ext>
            </a:extLst>
          </p:cNvPr>
          <p:cNvSpPr/>
          <p:nvPr/>
        </p:nvSpPr>
        <p:spPr>
          <a:xfrm>
            <a:off x="4044098" y="2507530"/>
            <a:ext cx="2582945" cy="164969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Před tebou</a:t>
            </a:r>
          </a:p>
        </p:txBody>
      </p:sp>
      <p:sp>
        <p:nvSpPr>
          <p:cNvPr id="8" name="TextovéPole 7">
            <a:extLst>
              <a:ext uri="{FF2B5EF4-FFF2-40B4-BE49-F238E27FC236}">
                <a16:creationId xmlns:a16="http://schemas.microsoft.com/office/drawing/2014/main" id="{EBD6685F-2D4E-48F9-B04D-CEB9830302D0}"/>
              </a:ext>
            </a:extLst>
          </p:cNvPr>
          <p:cNvSpPr txBox="1"/>
          <p:nvPr/>
        </p:nvSpPr>
        <p:spPr>
          <a:xfrm>
            <a:off x="282804" y="226243"/>
            <a:ext cx="490194" cy="369332"/>
          </a:xfrm>
          <a:prstGeom prst="rect">
            <a:avLst/>
          </a:prstGeom>
          <a:noFill/>
        </p:spPr>
        <p:txBody>
          <a:bodyPr wrap="square" rtlCol="0">
            <a:spAutoFit/>
          </a:bodyPr>
          <a:lstStyle/>
          <a:p>
            <a:r>
              <a:rPr lang="cs-CZ" dirty="0"/>
              <a:t>44</a:t>
            </a:r>
          </a:p>
        </p:txBody>
      </p:sp>
    </p:spTree>
    <p:extLst>
      <p:ext uri="{BB962C8B-B14F-4D97-AF65-F5344CB8AC3E}">
        <p14:creationId xmlns:p14="http://schemas.microsoft.com/office/powerpoint/2010/main" val="36407035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9BCE0844-58F0-45CA-90B9-D6165145615F}"/>
              </a:ext>
            </a:extLst>
          </p:cNvPr>
          <p:cNvSpPr>
            <a:spLocks noGrp="1"/>
          </p:cNvSpPr>
          <p:nvPr>
            <p:ph idx="1"/>
          </p:nvPr>
        </p:nvSpPr>
        <p:spPr>
          <a:xfrm>
            <a:off x="949673" y="999240"/>
            <a:ext cx="10440280" cy="5182386"/>
          </a:xfrm>
        </p:spPr>
        <p:txBody>
          <a:bodyPr/>
          <a:lstStyle/>
          <a:p>
            <a:r>
              <a:rPr lang="cs-CZ" dirty="0"/>
              <a:t>…ocitl jsi se na úzké plošině, pod tebou dole (a to hodně pod tebou dole, skoro tam ani nedohlédneš) teče divoká horská řeka. Jediná možnost, jak pokračovat v cestě je použít jednu ze čtyř lanových drah. Ale jakou, když jejich značení je opět jaksi poťouchlé. V tom si vzpomeneš na papírek ve své ruce a řekneš si, proč ne…</a:t>
            </a:r>
          </a:p>
          <a:p>
            <a:endParaRPr lang="cs-CZ" dirty="0"/>
          </a:p>
          <a:p>
            <a:r>
              <a:rPr lang="cs-CZ" dirty="0"/>
              <a:t>Papírek</a:t>
            </a:r>
          </a:p>
          <a:p>
            <a:endParaRPr lang="cs-CZ" dirty="0"/>
          </a:p>
          <a:p>
            <a:endParaRPr lang="cs-CZ" dirty="0"/>
          </a:p>
          <a:p>
            <a:endParaRPr lang="cs-CZ" dirty="0"/>
          </a:p>
          <a:p>
            <a:r>
              <a:rPr lang="cs-CZ" dirty="0"/>
              <a:t>Značení lanovek</a:t>
            </a:r>
          </a:p>
        </p:txBody>
      </p:sp>
      <p:graphicFrame>
        <p:nvGraphicFramePr>
          <p:cNvPr id="4" name="Objekt 3">
            <a:extLst>
              <a:ext uri="{FF2B5EF4-FFF2-40B4-BE49-F238E27FC236}">
                <a16:creationId xmlns:a16="http://schemas.microsoft.com/office/drawing/2014/main" id="{4942784C-E235-4108-82E1-B518E0B98121}"/>
              </a:ext>
            </a:extLst>
          </p:cNvPr>
          <p:cNvGraphicFramePr>
            <a:graphicFrameLocks noChangeAspect="1"/>
          </p:cNvGraphicFramePr>
          <p:nvPr>
            <p:extLst>
              <p:ext uri="{D42A27DB-BD31-4B8C-83A1-F6EECF244321}">
                <p14:modId xmlns:p14="http://schemas.microsoft.com/office/powerpoint/2010/main" val="2988463522"/>
              </p:ext>
            </p:extLst>
          </p:nvPr>
        </p:nvGraphicFramePr>
        <p:xfrm>
          <a:off x="3111069" y="2922309"/>
          <a:ext cx="1262743" cy="1068475"/>
        </p:xfrm>
        <a:graphic>
          <a:graphicData uri="http://schemas.openxmlformats.org/presentationml/2006/ole">
            <mc:AlternateContent xmlns:mc="http://schemas.openxmlformats.org/markup-compatibility/2006">
              <mc:Choice xmlns:v="urn:schemas-microsoft-com:vml" Requires="v">
                <p:oleObj spid="_x0000_s14457" r:id="rId3" imgW="660400" imgH="558800" progId="Equation.3">
                  <p:embed/>
                </p:oleObj>
              </mc:Choice>
              <mc:Fallback>
                <p:oleObj r:id="rId3" imgW="660400" imgH="5588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11069" y="2922309"/>
                        <a:ext cx="1262743" cy="1068475"/>
                      </a:xfrm>
                      <a:prstGeom prst="rect">
                        <a:avLst/>
                      </a:prstGeom>
                      <a:solidFill>
                        <a:schemeClr val="accent1">
                          <a:lumMod val="40000"/>
                          <a:lumOff val="60000"/>
                        </a:schemeClr>
                      </a:solidFill>
                    </p:spPr>
                  </p:pic>
                </p:oleObj>
              </mc:Fallback>
            </mc:AlternateContent>
          </a:graphicData>
        </a:graphic>
      </p:graphicFrame>
      <p:graphicFrame>
        <p:nvGraphicFramePr>
          <p:cNvPr id="12" name="Objekt 11">
            <a:hlinkClick r:id="rId5" action="ppaction://hlinksldjump"/>
            <a:extLst>
              <a:ext uri="{FF2B5EF4-FFF2-40B4-BE49-F238E27FC236}">
                <a16:creationId xmlns:a16="http://schemas.microsoft.com/office/drawing/2014/main" id="{95962EAA-A92A-4EE2-8876-8B88D13B2EB0}"/>
              </a:ext>
            </a:extLst>
          </p:cNvPr>
          <p:cNvGraphicFramePr>
            <a:graphicFrameLocks noChangeAspect="1"/>
          </p:cNvGraphicFramePr>
          <p:nvPr>
            <p:extLst>
              <p:ext uri="{D42A27DB-BD31-4B8C-83A1-F6EECF244321}">
                <p14:modId xmlns:p14="http://schemas.microsoft.com/office/powerpoint/2010/main" val="1038710760"/>
              </p:ext>
            </p:extLst>
          </p:nvPr>
        </p:nvGraphicFramePr>
        <p:xfrm>
          <a:off x="1121228" y="5126767"/>
          <a:ext cx="1448578" cy="881743"/>
        </p:xfrm>
        <a:graphic>
          <a:graphicData uri="http://schemas.openxmlformats.org/presentationml/2006/ole">
            <mc:AlternateContent xmlns:mc="http://schemas.openxmlformats.org/markup-compatibility/2006">
              <mc:Choice xmlns:v="urn:schemas-microsoft-com:vml" Requires="v">
                <p:oleObj spid="_x0000_s14458" r:id="rId6" imgW="583947" imgH="355446" progId="Equation.3">
                  <p:embed/>
                </p:oleObj>
              </mc:Choice>
              <mc:Fallback>
                <p:oleObj r:id="rId6" imgW="583947" imgH="355446"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21228" y="5126767"/>
                        <a:ext cx="1448578" cy="881743"/>
                      </a:xfrm>
                      <a:prstGeom prst="rect">
                        <a:avLst/>
                      </a:prstGeom>
                      <a:solidFill>
                        <a:schemeClr val="accent1">
                          <a:lumMod val="40000"/>
                          <a:lumOff val="60000"/>
                        </a:schemeClr>
                      </a:solidFill>
                    </p:spPr>
                  </p:pic>
                </p:oleObj>
              </mc:Fallback>
            </mc:AlternateContent>
          </a:graphicData>
        </a:graphic>
      </p:graphicFrame>
      <p:graphicFrame>
        <p:nvGraphicFramePr>
          <p:cNvPr id="14" name="Objekt 13">
            <a:hlinkClick r:id="rId5" action="ppaction://hlinksldjump"/>
            <a:extLst>
              <a:ext uri="{FF2B5EF4-FFF2-40B4-BE49-F238E27FC236}">
                <a16:creationId xmlns:a16="http://schemas.microsoft.com/office/drawing/2014/main" id="{2CD66321-7D38-4016-B886-8969EEF69C50}"/>
              </a:ext>
            </a:extLst>
          </p:cNvPr>
          <p:cNvGraphicFramePr>
            <a:graphicFrameLocks noChangeAspect="1"/>
          </p:cNvGraphicFramePr>
          <p:nvPr>
            <p:extLst>
              <p:ext uri="{D42A27DB-BD31-4B8C-83A1-F6EECF244321}">
                <p14:modId xmlns:p14="http://schemas.microsoft.com/office/powerpoint/2010/main" val="3925636965"/>
              </p:ext>
            </p:extLst>
          </p:nvPr>
        </p:nvGraphicFramePr>
        <p:xfrm>
          <a:off x="3252585" y="5043009"/>
          <a:ext cx="1121227" cy="965501"/>
        </p:xfrm>
        <a:graphic>
          <a:graphicData uri="http://schemas.openxmlformats.org/presentationml/2006/ole">
            <mc:AlternateContent xmlns:mc="http://schemas.openxmlformats.org/markup-compatibility/2006">
              <mc:Choice xmlns:v="urn:schemas-microsoft-com:vml" Requires="v">
                <p:oleObj spid="_x0000_s14459" r:id="rId8" imgW="457002" imgH="393529" progId="Equation.3">
                  <p:embed/>
                </p:oleObj>
              </mc:Choice>
              <mc:Fallback>
                <p:oleObj r:id="rId8" imgW="457002" imgH="393529" progId="Equation.3">
                  <p:embed/>
                  <p:pic>
                    <p:nvPicPr>
                      <p:cNvPr id="0" name="Object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52585" y="5043009"/>
                        <a:ext cx="1121227" cy="965501"/>
                      </a:xfrm>
                      <a:prstGeom prst="rect">
                        <a:avLst/>
                      </a:prstGeom>
                      <a:solidFill>
                        <a:schemeClr val="accent1">
                          <a:lumMod val="40000"/>
                          <a:lumOff val="60000"/>
                        </a:schemeClr>
                      </a:solidFill>
                    </p:spPr>
                  </p:pic>
                </p:oleObj>
              </mc:Fallback>
            </mc:AlternateContent>
          </a:graphicData>
        </a:graphic>
      </p:graphicFrame>
      <p:graphicFrame>
        <p:nvGraphicFramePr>
          <p:cNvPr id="16" name="Objekt 15">
            <a:hlinkClick r:id="rId10" action="ppaction://hlinksldjump"/>
            <a:extLst>
              <a:ext uri="{FF2B5EF4-FFF2-40B4-BE49-F238E27FC236}">
                <a16:creationId xmlns:a16="http://schemas.microsoft.com/office/drawing/2014/main" id="{EAD28762-6FB2-442F-A482-24E2000AC133}"/>
              </a:ext>
            </a:extLst>
          </p:cNvPr>
          <p:cNvGraphicFramePr>
            <a:graphicFrameLocks noChangeAspect="1"/>
          </p:cNvGraphicFramePr>
          <p:nvPr>
            <p:extLst>
              <p:ext uri="{D42A27DB-BD31-4B8C-83A1-F6EECF244321}">
                <p14:modId xmlns:p14="http://schemas.microsoft.com/office/powerpoint/2010/main" val="4087713175"/>
              </p:ext>
            </p:extLst>
          </p:nvPr>
        </p:nvGraphicFramePr>
        <p:xfrm>
          <a:off x="5187999" y="4946985"/>
          <a:ext cx="1317171" cy="1044653"/>
        </p:xfrm>
        <a:graphic>
          <a:graphicData uri="http://schemas.openxmlformats.org/presentationml/2006/ole">
            <mc:AlternateContent xmlns:mc="http://schemas.openxmlformats.org/markup-compatibility/2006">
              <mc:Choice xmlns:v="urn:schemas-microsoft-com:vml" Requires="v">
                <p:oleObj spid="_x0000_s14460" r:id="rId11" imgW="736280" imgH="583947" progId="Equation.3">
                  <p:embed/>
                </p:oleObj>
              </mc:Choice>
              <mc:Fallback>
                <p:oleObj r:id="rId11" imgW="736280" imgH="583947" progId="Equation.3">
                  <p:embed/>
                  <p:pic>
                    <p:nvPicPr>
                      <p:cNvPr id="0" name="Object 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187999" y="4946985"/>
                        <a:ext cx="1317171" cy="1044653"/>
                      </a:xfrm>
                      <a:prstGeom prst="rect">
                        <a:avLst/>
                      </a:prstGeom>
                      <a:solidFill>
                        <a:schemeClr val="accent1">
                          <a:lumMod val="40000"/>
                          <a:lumOff val="60000"/>
                        </a:schemeClr>
                      </a:solidFill>
                    </p:spPr>
                  </p:pic>
                </p:oleObj>
              </mc:Fallback>
            </mc:AlternateContent>
          </a:graphicData>
        </a:graphic>
      </p:graphicFrame>
      <p:graphicFrame>
        <p:nvGraphicFramePr>
          <p:cNvPr id="18" name="Objekt 17">
            <a:hlinkClick r:id="rId5" action="ppaction://hlinksldjump"/>
            <a:extLst>
              <a:ext uri="{FF2B5EF4-FFF2-40B4-BE49-F238E27FC236}">
                <a16:creationId xmlns:a16="http://schemas.microsoft.com/office/drawing/2014/main" id="{5148E209-4672-478F-B180-7FE7FE15489C}"/>
              </a:ext>
            </a:extLst>
          </p:cNvPr>
          <p:cNvGraphicFramePr>
            <a:graphicFrameLocks noChangeAspect="1"/>
          </p:cNvGraphicFramePr>
          <p:nvPr>
            <p:extLst>
              <p:ext uri="{D42A27DB-BD31-4B8C-83A1-F6EECF244321}">
                <p14:modId xmlns:p14="http://schemas.microsoft.com/office/powerpoint/2010/main" val="3568827963"/>
              </p:ext>
            </p:extLst>
          </p:nvPr>
        </p:nvGraphicFramePr>
        <p:xfrm>
          <a:off x="7319357" y="4946986"/>
          <a:ext cx="1572301" cy="826124"/>
        </p:xfrm>
        <a:graphic>
          <a:graphicData uri="http://schemas.openxmlformats.org/presentationml/2006/ole">
            <mc:AlternateContent xmlns:mc="http://schemas.openxmlformats.org/markup-compatibility/2006">
              <mc:Choice xmlns:v="urn:schemas-microsoft-com:vml" Requires="v">
                <p:oleObj spid="_x0000_s14461" r:id="rId13" imgW="748975" imgH="393529" progId="Equation.3">
                  <p:embed/>
                </p:oleObj>
              </mc:Choice>
              <mc:Fallback>
                <p:oleObj r:id="rId13" imgW="748975" imgH="393529" progId="Equation.3">
                  <p:embed/>
                  <p:pic>
                    <p:nvPicPr>
                      <p:cNvPr id="0" name="Object 9"/>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319357" y="4946986"/>
                        <a:ext cx="1572301" cy="826124"/>
                      </a:xfrm>
                      <a:prstGeom prst="rect">
                        <a:avLst/>
                      </a:prstGeom>
                      <a:solidFill>
                        <a:schemeClr val="accent1">
                          <a:lumMod val="40000"/>
                          <a:lumOff val="60000"/>
                        </a:schemeClr>
                      </a:solidFill>
                    </p:spPr>
                  </p:pic>
                </p:oleObj>
              </mc:Fallback>
            </mc:AlternateContent>
          </a:graphicData>
        </a:graphic>
      </p:graphicFrame>
      <p:sp>
        <p:nvSpPr>
          <p:cNvPr id="19" name="TextovéPole 18">
            <a:extLst>
              <a:ext uri="{FF2B5EF4-FFF2-40B4-BE49-F238E27FC236}">
                <a16:creationId xmlns:a16="http://schemas.microsoft.com/office/drawing/2014/main" id="{57BAA0DF-0472-48B6-8171-AD975F86B439}"/>
              </a:ext>
            </a:extLst>
          </p:cNvPr>
          <p:cNvSpPr txBox="1"/>
          <p:nvPr/>
        </p:nvSpPr>
        <p:spPr>
          <a:xfrm>
            <a:off x="282804" y="226243"/>
            <a:ext cx="490194" cy="369332"/>
          </a:xfrm>
          <a:prstGeom prst="rect">
            <a:avLst/>
          </a:prstGeom>
          <a:noFill/>
        </p:spPr>
        <p:txBody>
          <a:bodyPr wrap="square" rtlCol="0">
            <a:spAutoFit/>
          </a:bodyPr>
          <a:lstStyle/>
          <a:p>
            <a:r>
              <a:rPr lang="cs-CZ" dirty="0"/>
              <a:t>32</a:t>
            </a:r>
          </a:p>
        </p:txBody>
      </p:sp>
    </p:spTree>
    <p:extLst>
      <p:ext uri="{BB962C8B-B14F-4D97-AF65-F5344CB8AC3E}">
        <p14:creationId xmlns:p14="http://schemas.microsoft.com/office/powerpoint/2010/main" val="1168467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59B8AEBE-C8C7-4C1A-9872-6E0DC037F1DB}"/>
              </a:ext>
            </a:extLst>
          </p:cNvPr>
          <p:cNvSpPr>
            <a:spLocks noGrp="1"/>
          </p:cNvSpPr>
          <p:nvPr>
            <p:ph idx="1"/>
          </p:nvPr>
        </p:nvSpPr>
        <p:spPr>
          <a:xfrm>
            <a:off x="1069848" y="895546"/>
            <a:ext cx="10058400" cy="5276654"/>
          </a:xfrm>
        </p:spPr>
        <p:txBody>
          <a:bodyPr/>
          <a:lstStyle/>
          <a:p>
            <a:r>
              <a:rPr lang="cs-CZ" dirty="0"/>
              <a:t>…no, teda, nikdy bys nevěřil, že seš schopen vyvinout takovou rychlost, dokonce se zdá, že si předhonil i vítězoslavný skřek bestie. Tvoje nohy se jen občas dotýkají země, tvůj oděv je značně </a:t>
            </a:r>
            <a:r>
              <a:rPr lang="cs-CZ" dirty="0" err="1"/>
              <a:t>ožvejkaný</a:t>
            </a:r>
            <a:r>
              <a:rPr lang="cs-CZ" dirty="0"/>
              <a:t> a některé části za tebou jen vlají. Ty sám jsi samý škrábanec a plivanec, ale hlavně dost naštvaný, že se ti nepodařilo se dostat na druhou stranu a tak ještě přidáš a …</a:t>
            </a:r>
          </a:p>
          <a:p>
            <a:endParaRPr lang="cs-CZ" dirty="0"/>
          </a:p>
          <a:p>
            <a:endParaRPr lang="cs-CZ" dirty="0"/>
          </a:p>
          <a:p>
            <a:endParaRPr lang="cs-CZ" dirty="0"/>
          </a:p>
          <a:p>
            <a:endParaRPr lang="cs-CZ" dirty="0"/>
          </a:p>
          <a:p>
            <a:endParaRPr lang="cs-CZ" dirty="0"/>
          </a:p>
        </p:txBody>
      </p:sp>
      <p:sp>
        <p:nvSpPr>
          <p:cNvPr id="8" name="Šipka: doprava, šrafovaná 7">
            <a:hlinkClick r:id="rId2" action="ppaction://hlinksldjump"/>
            <a:extLst>
              <a:ext uri="{FF2B5EF4-FFF2-40B4-BE49-F238E27FC236}">
                <a16:creationId xmlns:a16="http://schemas.microsoft.com/office/drawing/2014/main" id="{DC1E9078-ED92-45EF-8240-5A797029CFF0}"/>
              </a:ext>
            </a:extLst>
          </p:cNvPr>
          <p:cNvSpPr/>
          <p:nvPr/>
        </p:nvSpPr>
        <p:spPr>
          <a:xfrm>
            <a:off x="3940404" y="2686640"/>
            <a:ext cx="2919167" cy="1121790"/>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Přímo letíš  vpřed</a:t>
            </a:r>
          </a:p>
        </p:txBody>
      </p:sp>
      <p:sp>
        <p:nvSpPr>
          <p:cNvPr id="5" name="TextovéPole 4">
            <a:extLst>
              <a:ext uri="{FF2B5EF4-FFF2-40B4-BE49-F238E27FC236}">
                <a16:creationId xmlns:a16="http://schemas.microsoft.com/office/drawing/2014/main" id="{0A370C1D-F848-4EE7-B609-B6AE698DC173}"/>
              </a:ext>
            </a:extLst>
          </p:cNvPr>
          <p:cNvSpPr txBox="1"/>
          <p:nvPr/>
        </p:nvSpPr>
        <p:spPr>
          <a:xfrm>
            <a:off x="282804" y="226243"/>
            <a:ext cx="490194" cy="369332"/>
          </a:xfrm>
          <a:prstGeom prst="rect">
            <a:avLst/>
          </a:prstGeom>
          <a:noFill/>
        </p:spPr>
        <p:txBody>
          <a:bodyPr wrap="square" rtlCol="0">
            <a:spAutoFit/>
          </a:bodyPr>
          <a:lstStyle/>
          <a:p>
            <a:r>
              <a:rPr lang="cs-CZ" dirty="0"/>
              <a:t>41</a:t>
            </a:r>
          </a:p>
        </p:txBody>
      </p:sp>
    </p:spTree>
    <p:extLst>
      <p:ext uri="{BB962C8B-B14F-4D97-AF65-F5344CB8AC3E}">
        <p14:creationId xmlns:p14="http://schemas.microsoft.com/office/powerpoint/2010/main" val="84934705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307679AA-AD67-4B99-947B-FF77201EFAD5}"/>
              </a:ext>
            </a:extLst>
          </p:cNvPr>
          <p:cNvSpPr>
            <a:spLocks noGrp="1"/>
          </p:cNvSpPr>
          <p:nvPr>
            <p:ph idx="1"/>
          </p:nvPr>
        </p:nvSpPr>
        <p:spPr>
          <a:xfrm>
            <a:off x="763571" y="763570"/>
            <a:ext cx="10718276" cy="5408630"/>
          </a:xfrm>
        </p:spPr>
        <p:txBody>
          <a:bodyPr/>
          <a:lstStyle/>
          <a:p>
            <a:r>
              <a:rPr lang="cs-CZ" dirty="0"/>
              <a:t>…chroupeš jablko, vykračuješ si po cestě, ale máš takové divné šimrání za krkem, že je něco špatně. Přece se ale nebudu vracet a doprošovat se toho </a:t>
            </a:r>
            <a:r>
              <a:rPr lang="cs-CZ" dirty="0" err="1"/>
              <a:t>děduli</a:t>
            </a:r>
            <a:r>
              <a:rPr lang="cs-CZ" dirty="0"/>
              <a:t>, pomyslíš si, zahodíš ohlodaný ohryzek a přidáš do kroku…</a:t>
            </a:r>
          </a:p>
        </p:txBody>
      </p:sp>
      <p:sp>
        <p:nvSpPr>
          <p:cNvPr id="5" name="Šipka: doprava, šrafovaná 4">
            <a:hlinkClick r:id="rId2" action="ppaction://hlinksldjump"/>
            <a:extLst>
              <a:ext uri="{FF2B5EF4-FFF2-40B4-BE49-F238E27FC236}">
                <a16:creationId xmlns:a16="http://schemas.microsoft.com/office/drawing/2014/main" id="{846C74FC-8BD3-4F80-B99A-22F6ACAB08D2}"/>
              </a:ext>
            </a:extLst>
          </p:cNvPr>
          <p:cNvSpPr/>
          <p:nvPr/>
        </p:nvSpPr>
        <p:spPr>
          <a:xfrm>
            <a:off x="3431357" y="2620652"/>
            <a:ext cx="4270342" cy="1659117"/>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Přidáš do kroku</a:t>
            </a:r>
          </a:p>
        </p:txBody>
      </p:sp>
      <p:sp>
        <p:nvSpPr>
          <p:cNvPr id="6" name="TextovéPole 5">
            <a:extLst>
              <a:ext uri="{FF2B5EF4-FFF2-40B4-BE49-F238E27FC236}">
                <a16:creationId xmlns:a16="http://schemas.microsoft.com/office/drawing/2014/main" id="{D4671853-1E7C-4F78-B955-D031027482EF}"/>
              </a:ext>
            </a:extLst>
          </p:cNvPr>
          <p:cNvSpPr txBox="1"/>
          <p:nvPr/>
        </p:nvSpPr>
        <p:spPr>
          <a:xfrm>
            <a:off x="282804" y="226243"/>
            <a:ext cx="490194" cy="369332"/>
          </a:xfrm>
          <a:prstGeom prst="rect">
            <a:avLst/>
          </a:prstGeom>
          <a:noFill/>
        </p:spPr>
        <p:txBody>
          <a:bodyPr wrap="square" rtlCol="0">
            <a:spAutoFit/>
          </a:bodyPr>
          <a:lstStyle/>
          <a:p>
            <a:r>
              <a:rPr lang="cs-CZ" dirty="0"/>
              <a:t>34</a:t>
            </a:r>
          </a:p>
        </p:txBody>
      </p:sp>
    </p:spTree>
    <p:extLst>
      <p:ext uri="{BB962C8B-B14F-4D97-AF65-F5344CB8AC3E}">
        <p14:creationId xmlns:p14="http://schemas.microsoft.com/office/powerpoint/2010/main" val="205635812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02D90B7F-1156-4B59-9F08-643FB339DDE4}"/>
              </a:ext>
            </a:extLst>
          </p:cNvPr>
          <p:cNvSpPr>
            <a:spLocks noGrp="1"/>
          </p:cNvSpPr>
          <p:nvPr>
            <p:ph idx="1"/>
          </p:nvPr>
        </p:nvSpPr>
        <p:spPr>
          <a:xfrm>
            <a:off x="1069848" y="359231"/>
            <a:ext cx="10374292" cy="5812969"/>
          </a:xfrm>
        </p:spPr>
        <p:txBody>
          <a:bodyPr/>
          <a:lstStyle/>
          <a:p>
            <a:r>
              <a:rPr lang="cs-CZ" dirty="0"/>
              <a:t>Před tebou se objevila křižovatka s podivným rozcestníkem. Místo srozumitelně napsaných cílů cesty se zde nachází záhadné symboly.</a:t>
            </a:r>
          </a:p>
          <a:p>
            <a:pPr marL="0" indent="0">
              <a:buNone/>
            </a:pPr>
            <a:r>
              <a:rPr lang="cs-CZ" dirty="0"/>
              <a:t>Naštěstí opodál na kameni sedí starý nerudný dědula s košíkem jablek, tak se ho zeptáš kudy, že ke </a:t>
            </a:r>
            <a:r>
              <a:rPr lang="cs-CZ" dirty="0" err="1"/>
              <a:t>Krokodějovi</a:t>
            </a:r>
            <a:r>
              <a:rPr lang="cs-CZ" dirty="0"/>
              <a:t>. „Ale to je jednoduché“, povídá, „vydej se směrem, kam ukazuje</a:t>
            </a:r>
          </a:p>
          <a:p>
            <a:pPr marL="0" indent="0">
              <a:buNone/>
            </a:pPr>
            <a:r>
              <a:rPr lang="cs-CZ" dirty="0"/>
              <a:t> rozcestník, jehož symbol získáš úpravou tohoto výrazu </a:t>
            </a:r>
            <a:r>
              <a:rPr lang="cs-CZ" b="0" dirty="0"/>
              <a:t>                          </a:t>
            </a:r>
            <a:r>
              <a:rPr lang="en-US" b="0" dirty="0"/>
              <a:t>“</a:t>
            </a:r>
            <a:r>
              <a:rPr lang="cs-CZ" b="0" dirty="0"/>
              <a:t>a nabídne ti</a:t>
            </a:r>
          </a:p>
          <a:p>
            <a:pPr marL="0" indent="0">
              <a:buNone/>
            </a:pPr>
            <a:r>
              <a:rPr lang="cs-CZ" b="0" dirty="0"/>
              <a:t> jablko.</a:t>
            </a:r>
          </a:p>
          <a:p>
            <a:pPr marL="0" indent="0">
              <a:buNone/>
            </a:pPr>
            <a:r>
              <a:rPr lang="cs-CZ" dirty="0"/>
              <a:t>To je snad </a:t>
            </a:r>
            <a:r>
              <a:rPr lang="cs-CZ" dirty="0" err="1"/>
              <a:t>nějakej</a:t>
            </a:r>
            <a:r>
              <a:rPr lang="cs-CZ" dirty="0"/>
              <a:t> Pythagoras, pomyslíš si, ale už se váhavě pustíš do úpravy a</a:t>
            </a:r>
          </a:p>
          <a:p>
            <a:pPr marL="0" indent="0">
              <a:buNone/>
            </a:pPr>
            <a:r>
              <a:rPr lang="cs-CZ" dirty="0"/>
              <a:t> vybereš si ukazatel…</a:t>
            </a:r>
            <a:endParaRPr lang="cs-CZ" b="0" dirty="0"/>
          </a:p>
          <a:p>
            <a:endParaRPr lang="cs-CZ" dirty="0"/>
          </a:p>
          <a:p>
            <a:endParaRPr lang="cs-CZ" dirty="0"/>
          </a:p>
          <a:p>
            <a:endParaRPr lang="cs-CZ" dirty="0"/>
          </a:p>
        </p:txBody>
      </p:sp>
      <p:sp>
        <p:nvSpPr>
          <p:cNvPr id="2" name="Rectangle 2">
            <a:extLst>
              <a:ext uri="{FF2B5EF4-FFF2-40B4-BE49-F238E27FC236}">
                <a16:creationId xmlns:a16="http://schemas.microsoft.com/office/drawing/2014/main" id="{992779F4-8647-4A62-BFB0-0E84D4C34859}"/>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cs-CZ"/>
          </a:p>
        </p:txBody>
      </p:sp>
      <p:sp>
        <p:nvSpPr>
          <p:cNvPr id="5" name="Šipka: doprava 4">
            <a:hlinkClick r:id="rId3" action="ppaction://hlinksldjump"/>
            <a:extLst>
              <a:ext uri="{FF2B5EF4-FFF2-40B4-BE49-F238E27FC236}">
                <a16:creationId xmlns:a16="http://schemas.microsoft.com/office/drawing/2014/main" id="{16104766-5732-441B-8069-028505AD83A6}"/>
              </a:ext>
            </a:extLst>
          </p:cNvPr>
          <p:cNvSpPr/>
          <p:nvPr/>
        </p:nvSpPr>
        <p:spPr>
          <a:xfrm>
            <a:off x="1393372" y="3733012"/>
            <a:ext cx="2378104" cy="2156159"/>
          </a:xfrm>
          <a:prstGeom prst="right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aphicFrame>
        <p:nvGraphicFramePr>
          <p:cNvPr id="9" name="Objekt 8">
            <a:hlinkClick r:id="rId3" action="ppaction://hlinksldjump"/>
            <a:extLst>
              <a:ext uri="{FF2B5EF4-FFF2-40B4-BE49-F238E27FC236}">
                <a16:creationId xmlns:a16="http://schemas.microsoft.com/office/drawing/2014/main" id="{387B1E32-DB12-4A92-ADCF-23CA62566FF6}"/>
              </a:ext>
            </a:extLst>
          </p:cNvPr>
          <p:cNvGraphicFramePr>
            <a:graphicFrameLocks noChangeAspect="1"/>
          </p:cNvGraphicFramePr>
          <p:nvPr>
            <p:extLst>
              <p:ext uri="{D42A27DB-BD31-4B8C-83A1-F6EECF244321}">
                <p14:modId xmlns:p14="http://schemas.microsoft.com/office/powerpoint/2010/main" val="1869755383"/>
              </p:ext>
            </p:extLst>
          </p:nvPr>
        </p:nvGraphicFramePr>
        <p:xfrm>
          <a:off x="1982641" y="4322105"/>
          <a:ext cx="747860" cy="977971"/>
        </p:xfrm>
        <a:graphic>
          <a:graphicData uri="http://schemas.openxmlformats.org/presentationml/2006/ole">
            <mc:AlternateContent xmlns:mc="http://schemas.openxmlformats.org/markup-compatibility/2006">
              <mc:Choice xmlns:v="urn:schemas-microsoft-com:vml" Requires="v">
                <p:oleObj spid="_x0000_s2232" r:id="rId4" imgW="330057" imgH="431613" progId="Equation.3">
                  <p:embed/>
                </p:oleObj>
              </mc:Choice>
              <mc:Fallback>
                <p:oleObj r:id="rId4" imgW="330057" imgH="431613"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82641" y="4322105"/>
                        <a:ext cx="747860" cy="977971"/>
                      </a:xfrm>
                      <a:prstGeom prst="rect">
                        <a:avLst/>
                      </a:prstGeom>
                      <a:noFill/>
                    </p:spPr>
                  </p:pic>
                </p:oleObj>
              </mc:Fallback>
            </mc:AlternateContent>
          </a:graphicData>
        </a:graphic>
      </p:graphicFrame>
      <p:sp>
        <p:nvSpPr>
          <p:cNvPr id="10" name="Šipka: doprava 9">
            <a:hlinkClick r:id="rId6" action="ppaction://hlinksldjump"/>
            <a:extLst>
              <a:ext uri="{FF2B5EF4-FFF2-40B4-BE49-F238E27FC236}">
                <a16:creationId xmlns:a16="http://schemas.microsoft.com/office/drawing/2014/main" id="{1D9EC271-076A-4D6B-8EB0-386B696C905C}"/>
              </a:ext>
            </a:extLst>
          </p:cNvPr>
          <p:cNvSpPr/>
          <p:nvPr/>
        </p:nvSpPr>
        <p:spPr>
          <a:xfrm>
            <a:off x="3978837" y="3644102"/>
            <a:ext cx="2378104" cy="2156159"/>
          </a:xfrm>
          <a:prstGeom prst="right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1" name="Šipka: doprava 10">
            <a:hlinkClick r:id="rId6" action="ppaction://hlinksldjump"/>
            <a:extLst>
              <a:ext uri="{FF2B5EF4-FFF2-40B4-BE49-F238E27FC236}">
                <a16:creationId xmlns:a16="http://schemas.microsoft.com/office/drawing/2014/main" id="{8A135D7F-FD39-4A65-8E0E-C18A417D0A4D}"/>
              </a:ext>
            </a:extLst>
          </p:cNvPr>
          <p:cNvSpPr/>
          <p:nvPr/>
        </p:nvSpPr>
        <p:spPr>
          <a:xfrm>
            <a:off x="6595462" y="3644102"/>
            <a:ext cx="2378104" cy="2156159"/>
          </a:xfrm>
          <a:prstGeom prst="right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2" name="Šipka: doprava 11">
            <a:hlinkClick r:id="rId6" action="ppaction://hlinksldjump"/>
            <a:extLst>
              <a:ext uri="{FF2B5EF4-FFF2-40B4-BE49-F238E27FC236}">
                <a16:creationId xmlns:a16="http://schemas.microsoft.com/office/drawing/2014/main" id="{8DD451E3-90E2-44BE-96E9-CB9B5BEBC165}"/>
              </a:ext>
            </a:extLst>
          </p:cNvPr>
          <p:cNvSpPr/>
          <p:nvPr/>
        </p:nvSpPr>
        <p:spPr>
          <a:xfrm>
            <a:off x="9220946" y="3733010"/>
            <a:ext cx="2378104" cy="2156159"/>
          </a:xfrm>
          <a:prstGeom prst="right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aphicFrame>
        <p:nvGraphicFramePr>
          <p:cNvPr id="14" name="Objekt 13">
            <a:hlinkClick r:id="rId6" action="ppaction://hlinksldjump"/>
            <a:extLst>
              <a:ext uri="{FF2B5EF4-FFF2-40B4-BE49-F238E27FC236}">
                <a16:creationId xmlns:a16="http://schemas.microsoft.com/office/drawing/2014/main" id="{9C1D02E0-508E-41EA-AAB4-289F609AB57B}"/>
              </a:ext>
            </a:extLst>
          </p:cNvPr>
          <p:cNvGraphicFramePr>
            <a:graphicFrameLocks noChangeAspect="1"/>
          </p:cNvGraphicFramePr>
          <p:nvPr>
            <p:extLst>
              <p:ext uri="{D42A27DB-BD31-4B8C-83A1-F6EECF244321}">
                <p14:modId xmlns:p14="http://schemas.microsoft.com/office/powerpoint/2010/main" val="4144251514"/>
              </p:ext>
            </p:extLst>
          </p:nvPr>
        </p:nvGraphicFramePr>
        <p:xfrm>
          <a:off x="4474029" y="4223657"/>
          <a:ext cx="747860" cy="927346"/>
        </p:xfrm>
        <a:graphic>
          <a:graphicData uri="http://schemas.openxmlformats.org/presentationml/2006/ole">
            <mc:AlternateContent xmlns:mc="http://schemas.openxmlformats.org/markup-compatibility/2006">
              <mc:Choice xmlns:v="urn:schemas-microsoft-com:vml" Requires="v">
                <p:oleObj spid="_x0000_s2233" r:id="rId7" imgW="317225" imgH="393359" progId="Equation.3">
                  <p:embed/>
                </p:oleObj>
              </mc:Choice>
              <mc:Fallback>
                <p:oleObj r:id="rId7" imgW="317225" imgH="393359" progId="Equation.3">
                  <p:embed/>
                  <p:pic>
                    <p:nvPicPr>
                      <p:cNvPr id="0" name="Object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474029" y="4223657"/>
                        <a:ext cx="747860" cy="927346"/>
                      </a:xfrm>
                      <a:prstGeom prst="rect">
                        <a:avLst/>
                      </a:prstGeom>
                      <a:noFill/>
                    </p:spPr>
                  </p:pic>
                </p:oleObj>
              </mc:Fallback>
            </mc:AlternateContent>
          </a:graphicData>
        </a:graphic>
      </p:graphicFrame>
      <p:graphicFrame>
        <p:nvGraphicFramePr>
          <p:cNvPr id="16" name="Objekt 15">
            <a:hlinkClick r:id="rId6" action="ppaction://hlinksldjump"/>
            <a:extLst>
              <a:ext uri="{FF2B5EF4-FFF2-40B4-BE49-F238E27FC236}">
                <a16:creationId xmlns:a16="http://schemas.microsoft.com/office/drawing/2014/main" id="{BDCFD1A8-0421-4D44-9AF6-7FFC3C3F955C}"/>
              </a:ext>
            </a:extLst>
          </p:cNvPr>
          <p:cNvGraphicFramePr>
            <a:graphicFrameLocks noChangeAspect="1"/>
          </p:cNvGraphicFramePr>
          <p:nvPr>
            <p:extLst>
              <p:ext uri="{D42A27DB-BD31-4B8C-83A1-F6EECF244321}">
                <p14:modId xmlns:p14="http://schemas.microsoft.com/office/powerpoint/2010/main" val="3197000908"/>
              </p:ext>
            </p:extLst>
          </p:nvPr>
        </p:nvGraphicFramePr>
        <p:xfrm>
          <a:off x="7010399" y="4269375"/>
          <a:ext cx="957944" cy="880273"/>
        </p:xfrm>
        <a:graphic>
          <a:graphicData uri="http://schemas.openxmlformats.org/presentationml/2006/ole">
            <mc:AlternateContent xmlns:mc="http://schemas.openxmlformats.org/markup-compatibility/2006">
              <mc:Choice xmlns:v="urn:schemas-microsoft-com:vml" Requires="v">
                <p:oleObj spid="_x0000_s2234" r:id="rId9" imgW="469696" imgH="431613" progId="Equation.3">
                  <p:embed/>
                </p:oleObj>
              </mc:Choice>
              <mc:Fallback>
                <p:oleObj r:id="rId9" imgW="469696" imgH="431613" progId="Equation.3">
                  <p:embed/>
                  <p:pic>
                    <p:nvPicPr>
                      <p:cNvPr id="0" name="Object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010399" y="4269375"/>
                        <a:ext cx="957944" cy="880273"/>
                      </a:xfrm>
                      <a:prstGeom prst="rect">
                        <a:avLst/>
                      </a:prstGeom>
                      <a:noFill/>
                    </p:spPr>
                  </p:pic>
                </p:oleObj>
              </mc:Fallback>
            </mc:AlternateContent>
          </a:graphicData>
        </a:graphic>
      </p:graphicFrame>
      <p:graphicFrame>
        <p:nvGraphicFramePr>
          <p:cNvPr id="18" name="Objekt 17">
            <a:hlinkClick r:id="rId6" action="ppaction://hlinksldjump"/>
            <a:extLst>
              <a:ext uri="{FF2B5EF4-FFF2-40B4-BE49-F238E27FC236}">
                <a16:creationId xmlns:a16="http://schemas.microsoft.com/office/drawing/2014/main" id="{321B85C4-8A04-43E6-8FAA-8A5096193660}"/>
              </a:ext>
            </a:extLst>
          </p:cNvPr>
          <p:cNvGraphicFramePr>
            <a:graphicFrameLocks noChangeAspect="1"/>
          </p:cNvGraphicFramePr>
          <p:nvPr>
            <p:extLst>
              <p:ext uri="{D42A27DB-BD31-4B8C-83A1-F6EECF244321}">
                <p14:modId xmlns:p14="http://schemas.microsoft.com/office/powerpoint/2010/main" val="1855924826"/>
              </p:ext>
            </p:extLst>
          </p:nvPr>
        </p:nvGraphicFramePr>
        <p:xfrm>
          <a:off x="9388503" y="4246000"/>
          <a:ext cx="805418" cy="838977"/>
        </p:xfrm>
        <a:graphic>
          <a:graphicData uri="http://schemas.openxmlformats.org/presentationml/2006/ole">
            <mc:AlternateContent xmlns:mc="http://schemas.openxmlformats.org/markup-compatibility/2006">
              <mc:Choice xmlns:v="urn:schemas-microsoft-com:vml" Requires="v">
                <p:oleObj spid="_x0000_s2235" r:id="rId11" imgW="304536" imgH="317225" progId="Equation.3">
                  <p:embed/>
                </p:oleObj>
              </mc:Choice>
              <mc:Fallback>
                <p:oleObj r:id="rId11" imgW="304536" imgH="317225" progId="Equation.3">
                  <p:embed/>
                  <p:pic>
                    <p:nvPicPr>
                      <p:cNvPr id="0" name="Object 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388503" y="4246000"/>
                        <a:ext cx="805418" cy="838977"/>
                      </a:xfrm>
                      <a:prstGeom prst="rect">
                        <a:avLst/>
                      </a:prstGeom>
                      <a:noFill/>
                    </p:spPr>
                  </p:pic>
                </p:oleObj>
              </mc:Fallback>
            </mc:AlternateContent>
          </a:graphicData>
        </a:graphic>
      </p:graphicFrame>
      <p:graphicFrame>
        <p:nvGraphicFramePr>
          <p:cNvPr id="20" name="Objekt 19">
            <a:extLst>
              <a:ext uri="{FF2B5EF4-FFF2-40B4-BE49-F238E27FC236}">
                <a16:creationId xmlns:a16="http://schemas.microsoft.com/office/drawing/2014/main" id="{C31D7E1A-1154-40AC-8DCE-6278910DFE5A}"/>
              </a:ext>
            </a:extLst>
          </p:cNvPr>
          <p:cNvGraphicFramePr>
            <a:graphicFrameLocks noChangeAspect="1"/>
          </p:cNvGraphicFramePr>
          <p:nvPr>
            <p:extLst>
              <p:ext uri="{D42A27DB-BD31-4B8C-83A1-F6EECF244321}">
                <p14:modId xmlns:p14="http://schemas.microsoft.com/office/powerpoint/2010/main" val="2778467678"/>
              </p:ext>
            </p:extLst>
          </p:nvPr>
        </p:nvGraphicFramePr>
        <p:xfrm>
          <a:off x="8309538" y="1619967"/>
          <a:ext cx="664029" cy="1030390"/>
        </p:xfrm>
        <a:graphic>
          <a:graphicData uri="http://schemas.openxmlformats.org/presentationml/2006/ole">
            <mc:AlternateContent xmlns:mc="http://schemas.openxmlformats.org/markup-compatibility/2006">
              <mc:Choice xmlns:v="urn:schemas-microsoft-com:vml" Requires="v">
                <p:oleObj spid="_x0000_s2236" r:id="rId13" imgW="368300" imgH="571500" progId="Equation.3">
                  <p:embed/>
                </p:oleObj>
              </mc:Choice>
              <mc:Fallback>
                <p:oleObj r:id="rId13" imgW="368300" imgH="571500" progId="Equation.3">
                  <p:embed/>
                  <p:pic>
                    <p:nvPicPr>
                      <p:cNvPr id="0" name="Object 17"/>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309538" y="1619967"/>
                        <a:ext cx="664029" cy="1030390"/>
                      </a:xfrm>
                      <a:prstGeom prst="rect">
                        <a:avLst/>
                      </a:prstGeom>
                      <a:solidFill>
                        <a:schemeClr val="accent1">
                          <a:lumMod val="40000"/>
                          <a:lumOff val="60000"/>
                        </a:schemeClr>
                      </a:solidFill>
                    </p:spPr>
                  </p:pic>
                </p:oleObj>
              </mc:Fallback>
            </mc:AlternateContent>
          </a:graphicData>
        </a:graphic>
      </p:graphicFrame>
      <p:sp>
        <p:nvSpPr>
          <p:cNvPr id="21" name="TextovéPole 20">
            <a:extLst>
              <a:ext uri="{FF2B5EF4-FFF2-40B4-BE49-F238E27FC236}">
                <a16:creationId xmlns:a16="http://schemas.microsoft.com/office/drawing/2014/main" id="{1993FC58-C9D5-48CE-922F-CA9C9AFCA86B}"/>
              </a:ext>
            </a:extLst>
          </p:cNvPr>
          <p:cNvSpPr txBox="1"/>
          <p:nvPr/>
        </p:nvSpPr>
        <p:spPr>
          <a:xfrm>
            <a:off x="282804" y="226243"/>
            <a:ext cx="490194" cy="369332"/>
          </a:xfrm>
          <a:prstGeom prst="rect">
            <a:avLst/>
          </a:prstGeom>
          <a:noFill/>
        </p:spPr>
        <p:txBody>
          <a:bodyPr wrap="square" rtlCol="0">
            <a:spAutoFit/>
          </a:bodyPr>
          <a:lstStyle/>
          <a:p>
            <a:r>
              <a:rPr lang="cs-CZ" dirty="0"/>
              <a:t>6</a:t>
            </a:r>
          </a:p>
        </p:txBody>
      </p:sp>
    </p:spTree>
    <p:extLst>
      <p:ext uri="{BB962C8B-B14F-4D97-AF65-F5344CB8AC3E}">
        <p14:creationId xmlns:p14="http://schemas.microsoft.com/office/powerpoint/2010/main" val="731540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3EED136A-0569-4E0B-BEB7-D9BE07E78299}"/>
              </a:ext>
            </a:extLst>
          </p:cNvPr>
          <p:cNvSpPr txBox="1"/>
          <p:nvPr/>
        </p:nvSpPr>
        <p:spPr>
          <a:xfrm>
            <a:off x="565607" y="1159497"/>
            <a:ext cx="10916239" cy="2246769"/>
          </a:xfrm>
          <a:prstGeom prst="rect">
            <a:avLst/>
          </a:prstGeom>
          <a:noFill/>
        </p:spPr>
        <p:txBody>
          <a:bodyPr wrap="square" rtlCol="0">
            <a:spAutoFit/>
          </a:bodyPr>
          <a:lstStyle/>
          <a:p>
            <a:r>
              <a:rPr lang="cs-CZ" sz="2000" dirty="0"/>
              <a:t>…cesta ubíhá vedle potůčku, kolem se line kvákání žab a bzučení vážek no prostě paráda. Pravda, trochu tě mate, že tvůj oděv není zrovna to, co obvykle nosíš, a už vůbec netušíš, proč se při chůzi opíráš o mohutnou hůl, ale co už.</a:t>
            </a:r>
          </a:p>
          <a:p>
            <a:r>
              <a:rPr lang="cs-CZ" sz="2000" dirty="0"/>
              <a:t>Náhle cesta zabočuje, po jejích obou stranách je husté neprostupné pichlavé houští a před tebou se objevuje potok. Toto ale není ten klidný potůček kolem kterého jsi šel. </a:t>
            </a:r>
            <a:r>
              <a:rPr lang="cs-CZ" sz="2000" dirty="0" err="1"/>
              <a:t>Tot</a:t>
            </a:r>
            <a:r>
              <a:rPr lang="cs-CZ" sz="2000" dirty="0"/>
              <a:t> je přímo divoká řeka s divokým, vše strhávajícím proudem Naštěstí přes ní vede most, tak se k němu vydáš…</a:t>
            </a:r>
          </a:p>
        </p:txBody>
      </p:sp>
      <p:sp>
        <p:nvSpPr>
          <p:cNvPr id="5" name="Šipka: doprava 4">
            <a:hlinkClick r:id="rId2" action="ppaction://hlinksldjump"/>
            <a:extLst>
              <a:ext uri="{FF2B5EF4-FFF2-40B4-BE49-F238E27FC236}">
                <a16:creationId xmlns:a16="http://schemas.microsoft.com/office/drawing/2014/main" id="{2757A6E2-0A7C-4186-BCC8-51EFF6277DD0}"/>
              </a:ext>
            </a:extLst>
          </p:cNvPr>
          <p:cNvSpPr/>
          <p:nvPr/>
        </p:nvSpPr>
        <p:spPr>
          <a:xfrm>
            <a:off x="3393650" y="3685880"/>
            <a:ext cx="3214540" cy="177223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Jdeš k mostu</a:t>
            </a:r>
          </a:p>
        </p:txBody>
      </p:sp>
      <p:sp>
        <p:nvSpPr>
          <p:cNvPr id="6" name="TextovéPole 5">
            <a:extLst>
              <a:ext uri="{FF2B5EF4-FFF2-40B4-BE49-F238E27FC236}">
                <a16:creationId xmlns:a16="http://schemas.microsoft.com/office/drawing/2014/main" id="{C4CB3D64-F863-4966-A306-88FABDDA2E37}"/>
              </a:ext>
            </a:extLst>
          </p:cNvPr>
          <p:cNvSpPr txBox="1"/>
          <p:nvPr/>
        </p:nvSpPr>
        <p:spPr>
          <a:xfrm>
            <a:off x="282804" y="226243"/>
            <a:ext cx="490194" cy="369332"/>
          </a:xfrm>
          <a:prstGeom prst="rect">
            <a:avLst/>
          </a:prstGeom>
          <a:noFill/>
        </p:spPr>
        <p:txBody>
          <a:bodyPr wrap="square" rtlCol="0">
            <a:spAutoFit/>
          </a:bodyPr>
          <a:lstStyle/>
          <a:p>
            <a:r>
              <a:rPr lang="cs-CZ" dirty="0"/>
              <a:t>17</a:t>
            </a:r>
          </a:p>
        </p:txBody>
      </p:sp>
    </p:spTree>
    <p:extLst>
      <p:ext uri="{BB962C8B-B14F-4D97-AF65-F5344CB8AC3E}">
        <p14:creationId xmlns:p14="http://schemas.microsoft.com/office/powerpoint/2010/main" val="17954167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307679AA-AD67-4B99-947B-FF77201EFAD5}"/>
              </a:ext>
            </a:extLst>
          </p:cNvPr>
          <p:cNvSpPr>
            <a:spLocks noGrp="1"/>
          </p:cNvSpPr>
          <p:nvPr>
            <p:ph idx="1"/>
          </p:nvPr>
        </p:nvSpPr>
        <p:spPr>
          <a:xfrm>
            <a:off x="763571" y="763570"/>
            <a:ext cx="10718276" cy="5408630"/>
          </a:xfrm>
        </p:spPr>
        <p:txBody>
          <a:bodyPr/>
          <a:lstStyle/>
          <a:p>
            <a:r>
              <a:rPr lang="cs-CZ" dirty="0"/>
              <a:t>…vykračuješ si po cestě, ale máš takové divné šimrání za krkem, že je něco špatně. Přece se ale nebudu vracet a doprošovat se </a:t>
            </a:r>
            <a:r>
              <a:rPr lang="cs-CZ" dirty="0" err="1"/>
              <a:t>tý</a:t>
            </a:r>
            <a:r>
              <a:rPr lang="cs-CZ" dirty="0"/>
              <a:t> přechytralý holky, pomyslíš si, sezobneš trochu kyselou jahodu a přidáš do kroku…</a:t>
            </a:r>
          </a:p>
        </p:txBody>
      </p:sp>
      <p:sp>
        <p:nvSpPr>
          <p:cNvPr id="5" name="Šipka: doprava, šrafovaná 4">
            <a:hlinkClick r:id="rId2" action="ppaction://hlinksldjump"/>
            <a:extLst>
              <a:ext uri="{FF2B5EF4-FFF2-40B4-BE49-F238E27FC236}">
                <a16:creationId xmlns:a16="http://schemas.microsoft.com/office/drawing/2014/main" id="{846C74FC-8BD3-4F80-B99A-22F6ACAB08D2}"/>
              </a:ext>
            </a:extLst>
          </p:cNvPr>
          <p:cNvSpPr/>
          <p:nvPr/>
        </p:nvSpPr>
        <p:spPr>
          <a:xfrm>
            <a:off x="3431357" y="2620652"/>
            <a:ext cx="4270342" cy="1659117"/>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Přidáš do kroku</a:t>
            </a:r>
          </a:p>
        </p:txBody>
      </p:sp>
      <p:sp>
        <p:nvSpPr>
          <p:cNvPr id="6" name="TextovéPole 5">
            <a:extLst>
              <a:ext uri="{FF2B5EF4-FFF2-40B4-BE49-F238E27FC236}">
                <a16:creationId xmlns:a16="http://schemas.microsoft.com/office/drawing/2014/main" id="{D4671853-1E7C-4F78-B955-D031027482EF}"/>
              </a:ext>
            </a:extLst>
          </p:cNvPr>
          <p:cNvSpPr txBox="1"/>
          <p:nvPr/>
        </p:nvSpPr>
        <p:spPr>
          <a:xfrm>
            <a:off x="282804" y="226243"/>
            <a:ext cx="490194" cy="369332"/>
          </a:xfrm>
          <a:prstGeom prst="rect">
            <a:avLst/>
          </a:prstGeom>
          <a:noFill/>
        </p:spPr>
        <p:txBody>
          <a:bodyPr wrap="square" rtlCol="0">
            <a:spAutoFit/>
          </a:bodyPr>
          <a:lstStyle/>
          <a:p>
            <a:r>
              <a:rPr lang="cs-CZ" dirty="0"/>
              <a:t>42</a:t>
            </a:r>
          </a:p>
        </p:txBody>
      </p:sp>
    </p:spTree>
    <p:extLst>
      <p:ext uri="{BB962C8B-B14F-4D97-AF65-F5344CB8AC3E}">
        <p14:creationId xmlns:p14="http://schemas.microsoft.com/office/powerpoint/2010/main" val="176669648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3EED136A-0569-4E0B-BEB7-D9BE07E78299}"/>
              </a:ext>
            </a:extLst>
          </p:cNvPr>
          <p:cNvSpPr txBox="1"/>
          <p:nvPr/>
        </p:nvSpPr>
        <p:spPr>
          <a:xfrm>
            <a:off x="565607" y="1159497"/>
            <a:ext cx="10916239" cy="1631216"/>
          </a:xfrm>
          <a:prstGeom prst="rect">
            <a:avLst/>
          </a:prstGeom>
          <a:noFill/>
        </p:spPr>
        <p:txBody>
          <a:bodyPr wrap="square" rtlCol="0">
            <a:spAutoFit/>
          </a:bodyPr>
          <a:lstStyle/>
          <a:p>
            <a:r>
              <a:rPr lang="cs-CZ" sz="2000" dirty="0"/>
              <a:t>…cesta se kroutí borůvčím, všude okolo mravenci vesele shánějí potravu a staví mraveniště a hodné lišky dávají dobré ráno, no prostě paráda... Pravda, trochu tě mate, že tvůj oděv není zrovna to, co obvykle nosíš, a už vůbec netušíš, proč se při chůzi opíráš o mohutnou hůl, ale co už.</a:t>
            </a:r>
          </a:p>
          <a:p>
            <a:r>
              <a:rPr lang="cs-CZ" sz="2000" dirty="0"/>
              <a:t>Cesta náhle končí u obrovského jezera. Na břehu je naštěstí opuštěná loďka, vyrazíš k ní…</a:t>
            </a:r>
          </a:p>
        </p:txBody>
      </p:sp>
      <p:sp>
        <p:nvSpPr>
          <p:cNvPr id="5" name="Šipka: doprava 4">
            <a:hlinkClick r:id="rId2" action="ppaction://hlinksldjump"/>
            <a:extLst>
              <a:ext uri="{FF2B5EF4-FFF2-40B4-BE49-F238E27FC236}">
                <a16:creationId xmlns:a16="http://schemas.microsoft.com/office/drawing/2014/main" id="{2757A6E2-0A7C-4186-BCC8-51EFF6277DD0}"/>
              </a:ext>
            </a:extLst>
          </p:cNvPr>
          <p:cNvSpPr/>
          <p:nvPr/>
        </p:nvSpPr>
        <p:spPr>
          <a:xfrm>
            <a:off x="3101418" y="3926264"/>
            <a:ext cx="3214540" cy="177223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Jdeš k loďce</a:t>
            </a:r>
          </a:p>
        </p:txBody>
      </p:sp>
      <p:sp>
        <p:nvSpPr>
          <p:cNvPr id="6" name="TextovéPole 5">
            <a:extLst>
              <a:ext uri="{FF2B5EF4-FFF2-40B4-BE49-F238E27FC236}">
                <a16:creationId xmlns:a16="http://schemas.microsoft.com/office/drawing/2014/main" id="{9C704694-3C7C-4BDA-9371-371693200087}"/>
              </a:ext>
            </a:extLst>
          </p:cNvPr>
          <p:cNvSpPr txBox="1"/>
          <p:nvPr/>
        </p:nvSpPr>
        <p:spPr>
          <a:xfrm>
            <a:off x="282804" y="226243"/>
            <a:ext cx="490194" cy="369332"/>
          </a:xfrm>
          <a:prstGeom prst="rect">
            <a:avLst/>
          </a:prstGeom>
          <a:noFill/>
        </p:spPr>
        <p:txBody>
          <a:bodyPr wrap="square" rtlCol="0">
            <a:spAutoFit/>
          </a:bodyPr>
          <a:lstStyle/>
          <a:p>
            <a:r>
              <a:rPr lang="cs-CZ" dirty="0"/>
              <a:t>25</a:t>
            </a:r>
          </a:p>
        </p:txBody>
      </p:sp>
    </p:spTree>
    <p:extLst>
      <p:ext uri="{BB962C8B-B14F-4D97-AF65-F5344CB8AC3E}">
        <p14:creationId xmlns:p14="http://schemas.microsoft.com/office/powerpoint/2010/main" val="175405269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4962F77E-49E4-447E-89DF-754F8486E745}"/>
              </a:ext>
            </a:extLst>
          </p:cNvPr>
          <p:cNvSpPr>
            <a:spLocks noGrp="1"/>
          </p:cNvSpPr>
          <p:nvPr>
            <p:ph idx="1"/>
          </p:nvPr>
        </p:nvSpPr>
        <p:spPr>
          <a:xfrm>
            <a:off x="735291" y="763570"/>
            <a:ext cx="10765409" cy="5408630"/>
          </a:xfrm>
        </p:spPr>
        <p:txBody>
          <a:bodyPr/>
          <a:lstStyle/>
          <a:p>
            <a:r>
              <a:rPr lang="cs-CZ" dirty="0"/>
              <a:t>…jedeš lanovkou, pod tebou přímo vře horská říčka, divoce naráží do balvanů a téměř až k tobě se vznáší tím vznikající vodní tříšť. Jen s námahou odtrhneš od této pohádkové scenérie oči a zaúpíš. Právě se totiž kolem tebe mihla cedule „Vyhlídková trasa“. Vystoupíš z lanovky, ujdeš po cestě několik desítek metrů a…</a:t>
            </a:r>
          </a:p>
        </p:txBody>
      </p:sp>
      <p:sp>
        <p:nvSpPr>
          <p:cNvPr id="5" name="Šipka: doprava, šrafovaná 4">
            <a:hlinkClick r:id="rId2" action="ppaction://hlinksldjump"/>
            <a:extLst>
              <a:ext uri="{FF2B5EF4-FFF2-40B4-BE49-F238E27FC236}">
                <a16:creationId xmlns:a16="http://schemas.microsoft.com/office/drawing/2014/main" id="{5BB7AA41-3602-4531-A9F8-D6FC417E91DB}"/>
              </a:ext>
            </a:extLst>
          </p:cNvPr>
          <p:cNvSpPr/>
          <p:nvPr/>
        </p:nvSpPr>
        <p:spPr>
          <a:xfrm>
            <a:off x="4044098" y="2507530"/>
            <a:ext cx="2582945" cy="164969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Před tebou</a:t>
            </a:r>
          </a:p>
        </p:txBody>
      </p:sp>
      <p:sp>
        <p:nvSpPr>
          <p:cNvPr id="8" name="TextovéPole 7">
            <a:extLst>
              <a:ext uri="{FF2B5EF4-FFF2-40B4-BE49-F238E27FC236}">
                <a16:creationId xmlns:a16="http://schemas.microsoft.com/office/drawing/2014/main" id="{EBD6685F-2D4E-48F9-B04D-CEB9830302D0}"/>
              </a:ext>
            </a:extLst>
          </p:cNvPr>
          <p:cNvSpPr txBox="1"/>
          <p:nvPr/>
        </p:nvSpPr>
        <p:spPr>
          <a:xfrm>
            <a:off x="282804" y="226243"/>
            <a:ext cx="490194" cy="369332"/>
          </a:xfrm>
          <a:prstGeom prst="rect">
            <a:avLst/>
          </a:prstGeom>
          <a:noFill/>
        </p:spPr>
        <p:txBody>
          <a:bodyPr wrap="square" rtlCol="0">
            <a:spAutoFit/>
          </a:bodyPr>
          <a:lstStyle/>
          <a:p>
            <a:r>
              <a:rPr lang="cs-CZ" dirty="0"/>
              <a:t>40</a:t>
            </a:r>
          </a:p>
        </p:txBody>
      </p:sp>
    </p:spTree>
    <p:extLst>
      <p:ext uri="{BB962C8B-B14F-4D97-AF65-F5344CB8AC3E}">
        <p14:creationId xmlns:p14="http://schemas.microsoft.com/office/powerpoint/2010/main" val="166423886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4433776C-2D30-4651-899D-4E78C60E923A}"/>
              </a:ext>
            </a:extLst>
          </p:cNvPr>
          <p:cNvSpPr>
            <a:spLocks noGrp="1"/>
          </p:cNvSpPr>
          <p:nvPr>
            <p:ph idx="1"/>
          </p:nvPr>
        </p:nvSpPr>
        <p:spPr>
          <a:xfrm>
            <a:off x="725865" y="763570"/>
            <a:ext cx="11029360" cy="5408630"/>
          </a:xfrm>
        </p:spPr>
        <p:txBody>
          <a:bodyPr/>
          <a:lstStyle/>
          <a:p>
            <a:r>
              <a:rPr lang="cs-CZ" dirty="0"/>
              <a:t>…dva urostlí mniši tě chňapnou pod rukama a za posměšného chechtání ostatních tě vlečou ke studni a hází tě do ní. Padáš, naštěstí ne dlouho, zadkem napřed přímo na skluzavku, která tě unáší někam pryč. Vypadneš ze skluzavky, před tebou cesta, tak po ní…</a:t>
            </a:r>
          </a:p>
          <a:p>
            <a:pPr marL="0" indent="0">
              <a:buNone/>
            </a:pPr>
            <a:endParaRPr lang="cs-CZ" dirty="0"/>
          </a:p>
        </p:txBody>
      </p:sp>
      <p:sp>
        <p:nvSpPr>
          <p:cNvPr id="4" name="TextovéPole 3">
            <a:extLst>
              <a:ext uri="{FF2B5EF4-FFF2-40B4-BE49-F238E27FC236}">
                <a16:creationId xmlns:a16="http://schemas.microsoft.com/office/drawing/2014/main" id="{49C44DB9-42FA-454B-B743-A8376FD8328C}"/>
              </a:ext>
            </a:extLst>
          </p:cNvPr>
          <p:cNvSpPr txBox="1"/>
          <p:nvPr/>
        </p:nvSpPr>
        <p:spPr>
          <a:xfrm>
            <a:off x="282804" y="226243"/>
            <a:ext cx="490194" cy="369332"/>
          </a:xfrm>
          <a:prstGeom prst="rect">
            <a:avLst/>
          </a:prstGeom>
          <a:noFill/>
        </p:spPr>
        <p:txBody>
          <a:bodyPr wrap="square" rtlCol="0">
            <a:spAutoFit/>
          </a:bodyPr>
          <a:lstStyle/>
          <a:p>
            <a:r>
              <a:rPr lang="cs-CZ" dirty="0"/>
              <a:t>45</a:t>
            </a:r>
          </a:p>
        </p:txBody>
      </p:sp>
      <p:sp>
        <p:nvSpPr>
          <p:cNvPr id="6" name="Šipka: doprava, šrafovaná 5">
            <a:hlinkClick r:id="rId2" action="ppaction://hlinksldjump"/>
            <a:extLst>
              <a:ext uri="{FF2B5EF4-FFF2-40B4-BE49-F238E27FC236}">
                <a16:creationId xmlns:a16="http://schemas.microsoft.com/office/drawing/2014/main" id="{80391A82-1666-4185-A259-F903AD94A58A}"/>
              </a:ext>
            </a:extLst>
          </p:cNvPr>
          <p:cNvSpPr/>
          <p:nvPr/>
        </p:nvSpPr>
        <p:spPr>
          <a:xfrm>
            <a:off x="4044098" y="2507530"/>
            <a:ext cx="2582945" cy="164969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Po cestě</a:t>
            </a:r>
          </a:p>
        </p:txBody>
      </p:sp>
    </p:spTree>
    <p:extLst>
      <p:ext uri="{BB962C8B-B14F-4D97-AF65-F5344CB8AC3E}">
        <p14:creationId xmlns:p14="http://schemas.microsoft.com/office/powerpoint/2010/main" val="181461949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02D90B7F-1156-4B59-9F08-643FB339DDE4}"/>
              </a:ext>
            </a:extLst>
          </p:cNvPr>
          <p:cNvSpPr>
            <a:spLocks noGrp="1"/>
          </p:cNvSpPr>
          <p:nvPr>
            <p:ph idx="1"/>
          </p:nvPr>
        </p:nvSpPr>
        <p:spPr>
          <a:xfrm>
            <a:off x="1069848" y="838986"/>
            <a:ext cx="10374292" cy="5333214"/>
          </a:xfrm>
        </p:spPr>
        <p:txBody>
          <a:bodyPr/>
          <a:lstStyle/>
          <a:p>
            <a:r>
              <a:rPr lang="cs-CZ" dirty="0"/>
              <a:t>Před tebou se objevila křižovatka s podivným rozcestníkem. Místo srozumitelně napsaných cílů cesty se zde nachází záhadné symboly.</a:t>
            </a:r>
          </a:p>
          <a:p>
            <a:pPr marL="0" indent="0">
              <a:buNone/>
            </a:pPr>
            <a:r>
              <a:rPr lang="cs-CZ" dirty="0"/>
              <a:t>Naštěstí opodál na mezi sbírá malá holka lesní jahody. Zeptáš se jí kudy, že ke </a:t>
            </a:r>
            <a:r>
              <a:rPr lang="cs-CZ" dirty="0" err="1"/>
              <a:t>Krokodějovi</a:t>
            </a:r>
            <a:r>
              <a:rPr lang="cs-CZ" dirty="0"/>
              <a:t>. „Ale to je jednoduché“, povídá, „vydej se směrem, kam ukazuje rozcestník, jehož symbol získáš úpravou tohoto výrazu:                  </a:t>
            </a:r>
            <a:r>
              <a:rPr lang="en-US" b="0" dirty="0"/>
              <a:t>“</a:t>
            </a:r>
            <a:r>
              <a:rPr lang="cs-CZ" b="0" dirty="0"/>
              <a:t>a nabídne ti </a:t>
            </a:r>
            <a:r>
              <a:rPr lang="cs-CZ" dirty="0"/>
              <a:t>jahodu</a:t>
            </a:r>
            <a:r>
              <a:rPr lang="cs-CZ" b="0" dirty="0"/>
              <a:t>.</a:t>
            </a:r>
          </a:p>
          <a:p>
            <a:pPr marL="0" indent="0">
              <a:buNone/>
            </a:pPr>
            <a:endParaRPr lang="cs-CZ" b="0" dirty="0"/>
          </a:p>
          <a:p>
            <a:pPr marL="0" indent="0">
              <a:buNone/>
            </a:pPr>
            <a:r>
              <a:rPr lang="cs-CZ" dirty="0"/>
              <a:t>To je snad nějaká příbuzná paní Bernátové, pomyslíš si, ale už se váhavě pustíš do    výpočtu a vybereš si ukazatel…</a:t>
            </a:r>
            <a:endParaRPr lang="cs-CZ" b="0" dirty="0"/>
          </a:p>
          <a:p>
            <a:endParaRPr lang="cs-CZ" dirty="0"/>
          </a:p>
          <a:p>
            <a:endParaRPr lang="cs-CZ" dirty="0"/>
          </a:p>
          <a:p>
            <a:endParaRPr lang="cs-CZ" dirty="0"/>
          </a:p>
        </p:txBody>
      </p:sp>
      <p:sp>
        <p:nvSpPr>
          <p:cNvPr id="5" name="Šipka: doprava 4">
            <a:hlinkClick r:id="rId3" action="ppaction://hlinksldjump"/>
            <a:extLst>
              <a:ext uri="{FF2B5EF4-FFF2-40B4-BE49-F238E27FC236}">
                <a16:creationId xmlns:a16="http://schemas.microsoft.com/office/drawing/2014/main" id="{16104766-5732-441B-8069-028505AD83A6}"/>
              </a:ext>
            </a:extLst>
          </p:cNvPr>
          <p:cNvSpPr/>
          <p:nvPr/>
        </p:nvSpPr>
        <p:spPr>
          <a:xfrm>
            <a:off x="1480762" y="3733012"/>
            <a:ext cx="2290713" cy="1489435"/>
          </a:xfrm>
          <a:prstGeom prst="right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Šipka: doprava 5">
            <a:hlinkClick r:id="rId3" action="ppaction://hlinksldjump"/>
            <a:extLst>
              <a:ext uri="{FF2B5EF4-FFF2-40B4-BE49-F238E27FC236}">
                <a16:creationId xmlns:a16="http://schemas.microsoft.com/office/drawing/2014/main" id="{85F32A2A-4448-4ECC-AB77-BFB734E15160}"/>
              </a:ext>
            </a:extLst>
          </p:cNvPr>
          <p:cNvSpPr/>
          <p:nvPr/>
        </p:nvSpPr>
        <p:spPr>
          <a:xfrm>
            <a:off x="3966281" y="3733013"/>
            <a:ext cx="2290713" cy="1489435"/>
          </a:xfrm>
          <a:prstGeom prst="right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Šipka: doprava 6">
            <a:hlinkClick r:id="rId4" action="ppaction://hlinksldjump"/>
            <a:extLst>
              <a:ext uri="{FF2B5EF4-FFF2-40B4-BE49-F238E27FC236}">
                <a16:creationId xmlns:a16="http://schemas.microsoft.com/office/drawing/2014/main" id="{E2F501C2-1C28-40C3-9E40-4F7647EF21E0}"/>
              </a:ext>
            </a:extLst>
          </p:cNvPr>
          <p:cNvSpPr/>
          <p:nvPr/>
        </p:nvSpPr>
        <p:spPr>
          <a:xfrm>
            <a:off x="6498213" y="3733012"/>
            <a:ext cx="2290713" cy="1489435"/>
          </a:xfrm>
          <a:prstGeom prst="right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 name="Šipka: doprava 7">
            <a:hlinkClick r:id="rId3" action="ppaction://hlinksldjump"/>
            <a:extLst>
              <a:ext uri="{FF2B5EF4-FFF2-40B4-BE49-F238E27FC236}">
                <a16:creationId xmlns:a16="http://schemas.microsoft.com/office/drawing/2014/main" id="{F7DE9992-C164-4E8E-9B08-A759A3815A7F}"/>
              </a:ext>
            </a:extLst>
          </p:cNvPr>
          <p:cNvSpPr/>
          <p:nvPr/>
        </p:nvSpPr>
        <p:spPr>
          <a:xfrm>
            <a:off x="9099240" y="3733013"/>
            <a:ext cx="2290713" cy="1489435"/>
          </a:xfrm>
          <a:prstGeom prst="right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aphicFrame>
        <p:nvGraphicFramePr>
          <p:cNvPr id="4" name="Objekt 3">
            <a:extLst>
              <a:ext uri="{FF2B5EF4-FFF2-40B4-BE49-F238E27FC236}">
                <a16:creationId xmlns:a16="http://schemas.microsoft.com/office/drawing/2014/main" id="{B28BB1A7-E051-4516-B2C9-EFAE490C61C9}"/>
              </a:ext>
            </a:extLst>
          </p:cNvPr>
          <p:cNvGraphicFramePr>
            <a:graphicFrameLocks noChangeAspect="1"/>
          </p:cNvGraphicFramePr>
          <p:nvPr>
            <p:extLst>
              <p:ext uri="{D42A27DB-BD31-4B8C-83A1-F6EECF244321}">
                <p14:modId xmlns:p14="http://schemas.microsoft.com/office/powerpoint/2010/main" val="2225288603"/>
              </p:ext>
            </p:extLst>
          </p:nvPr>
        </p:nvGraphicFramePr>
        <p:xfrm>
          <a:off x="7717229" y="2094270"/>
          <a:ext cx="980200" cy="796413"/>
        </p:xfrm>
        <a:graphic>
          <a:graphicData uri="http://schemas.openxmlformats.org/presentationml/2006/ole">
            <mc:AlternateContent xmlns:mc="http://schemas.openxmlformats.org/markup-compatibility/2006">
              <mc:Choice xmlns:v="urn:schemas-microsoft-com:vml" Requires="v">
                <p:oleObj spid="_x0000_s12409" r:id="rId5" imgW="406224" imgH="330057" progId="Equation.3">
                  <p:embed/>
                </p:oleObj>
              </mc:Choice>
              <mc:Fallback>
                <p:oleObj r:id="rId5" imgW="406224" imgH="330057" progId="Equation.3">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17229" y="2094270"/>
                        <a:ext cx="980200" cy="796413"/>
                      </a:xfrm>
                      <a:prstGeom prst="rect">
                        <a:avLst/>
                      </a:prstGeom>
                      <a:solidFill>
                        <a:schemeClr val="accent1">
                          <a:lumMod val="40000"/>
                          <a:lumOff val="60000"/>
                        </a:schemeClr>
                      </a:solidFill>
                    </p:spPr>
                  </p:pic>
                </p:oleObj>
              </mc:Fallback>
            </mc:AlternateContent>
          </a:graphicData>
        </a:graphic>
      </p:graphicFrame>
      <p:graphicFrame>
        <p:nvGraphicFramePr>
          <p:cNvPr id="11" name="Objekt 10">
            <a:hlinkClick r:id="rId3" action="ppaction://hlinksldjump"/>
            <a:extLst>
              <a:ext uri="{FF2B5EF4-FFF2-40B4-BE49-F238E27FC236}">
                <a16:creationId xmlns:a16="http://schemas.microsoft.com/office/drawing/2014/main" id="{EB58ED0B-CFB4-4FE1-AFA7-63EFC9BA9C0C}"/>
              </a:ext>
            </a:extLst>
          </p:cNvPr>
          <p:cNvGraphicFramePr>
            <a:graphicFrameLocks noChangeAspect="1"/>
          </p:cNvGraphicFramePr>
          <p:nvPr>
            <p:extLst>
              <p:ext uri="{D42A27DB-BD31-4B8C-83A1-F6EECF244321}">
                <p14:modId xmlns:p14="http://schemas.microsoft.com/office/powerpoint/2010/main" val="1958062513"/>
              </p:ext>
            </p:extLst>
          </p:nvPr>
        </p:nvGraphicFramePr>
        <p:xfrm>
          <a:off x="4638441" y="4099956"/>
          <a:ext cx="1055523" cy="763570"/>
        </p:xfrm>
        <a:graphic>
          <a:graphicData uri="http://schemas.openxmlformats.org/presentationml/2006/ole">
            <mc:AlternateContent xmlns:mc="http://schemas.openxmlformats.org/markup-compatibility/2006">
              <mc:Choice xmlns:v="urn:schemas-microsoft-com:vml" Requires="v">
                <p:oleObj spid="_x0000_s12410" r:id="rId7" imgW="596900" imgH="431800" progId="Equation.3">
                  <p:embed/>
                </p:oleObj>
              </mc:Choice>
              <mc:Fallback>
                <p:oleObj r:id="rId7" imgW="596900" imgH="431800" progId="Equation.3">
                  <p:embed/>
                  <p:pic>
                    <p:nvPicPr>
                      <p:cNvPr id="0" name="Object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638441" y="4099956"/>
                        <a:ext cx="1055523" cy="763570"/>
                      </a:xfrm>
                      <a:prstGeom prst="rect">
                        <a:avLst/>
                      </a:prstGeom>
                      <a:noFill/>
                    </p:spPr>
                  </p:pic>
                </p:oleObj>
              </mc:Fallback>
            </mc:AlternateContent>
          </a:graphicData>
        </a:graphic>
      </p:graphicFrame>
      <p:graphicFrame>
        <p:nvGraphicFramePr>
          <p:cNvPr id="13" name="Objekt 12">
            <a:hlinkClick r:id="rId4" action="ppaction://hlinksldjump"/>
            <a:extLst>
              <a:ext uri="{FF2B5EF4-FFF2-40B4-BE49-F238E27FC236}">
                <a16:creationId xmlns:a16="http://schemas.microsoft.com/office/drawing/2014/main" id="{76050574-82F9-4A4E-9348-D9FBFD51364E}"/>
              </a:ext>
            </a:extLst>
          </p:cNvPr>
          <p:cNvGraphicFramePr>
            <a:graphicFrameLocks noChangeAspect="1"/>
          </p:cNvGraphicFramePr>
          <p:nvPr>
            <p:extLst>
              <p:ext uri="{D42A27DB-BD31-4B8C-83A1-F6EECF244321}">
                <p14:modId xmlns:p14="http://schemas.microsoft.com/office/powerpoint/2010/main" val="771277931"/>
              </p:ext>
            </p:extLst>
          </p:nvPr>
        </p:nvGraphicFramePr>
        <p:xfrm>
          <a:off x="6783696" y="4069768"/>
          <a:ext cx="1572056" cy="763570"/>
        </p:xfrm>
        <a:graphic>
          <a:graphicData uri="http://schemas.openxmlformats.org/presentationml/2006/ole">
            <mc:AlternateContent xmlns:mc="http://schemas.openxmlformats.org/markup-compatibility/2006">
              <mc:Choice xmlns:v="urn:schemas-microsoft-com:vml" Requires="v">
                <p:oleObj spid="_x0000_s12411" r:id="rId9" imgW="888614" imgH="431613" progId="Equation.3">
                  <p:embed/>
                </p:oleObj>
              </mc:Choice>
              <mc:Fallback>
                <p:oleObj r:id="rId9" imgW="888614" imgH="431613" progId="Equation.3">
                  <p:embed/>
                  <p:pic>
                    <p:nvPicPr>
                      <p:cNvPr id="0" name="Object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783696" y="4069768"/>
                        <a:ext cx="1572056" cy="763570"/>
                      </a:xfrm>
                      <a:prstGeom prst="rect">
                        <a:avLst/>
                      </a:prstGeom>
                      <a:noFill/>
                    </p:spPr>
                  </p:pic>
                </p:oleObj>
              </mc:Fallback>
            </mc:AlternateContent>
          </a:graphicData>
        </a:graphic>
      </p:graphicFrame>
      <p:graphicFrame>
        <p:nvGraphicFramePr>
          <p:cNvPr id="15" name="Objekt 14">
            <a:hlinkClick r:id="rId3" action="ppaction://hlinksldjump"/>
            <a:extLst>
              <a:ext uri="{FF2B5EF4-FFF2-40B4-BE49-F238E27FC236}">
                <a16:creationId xmlns:a16="http://schemas.microsoft.com/office/drawing/2014/main" id="{168E3B45-B418-4F14-9ACE-8DD0851CAC14}"/>
              </a:ext>
            </a:extLst>
          </p:cNvPr>
          <p:cNvGraphicFramePr>
            <a:graphicFrameLocks noChangeAspect="1"/>
          </p:cNvGraphicFramePr>
          <p:nvPr>
            <p:extLst>
              <p:ext uri="{D42A27DB-BD31-4B8C-83A1-F6EECF244321}">
                <p14:modId xmlns:p14="http://schemas.microsoft.com/office/powerpoint/2010/main" val="4138137813"/>
              </p:ext>
            </p:extLst>
          </p:nvPr>
        </p:nvGraphicFramePr>
        <p:xfrm>
          <a:off x="9731828" y="4115486"/>
          <a:ext cx="1100439" cy="763570"/>
        </p:xfrm>
        <a:graphic>
          <a:graphicData uri="http://schemas.openxmlformats.org/presentationml/2006/ole">
            <mc:AlternateContent xmlns:mc="http://schemas.openxmlformats.org/markup-compatibility/2006">
              <mc:Choice xmlns:v="urn:schemas-microsoft-com:vml" Requires="v">
                <p:oleObj spid="_x0000_s12412" r:id="rId11" imgW="622030" imgH="431613" progId="Equation.3">
                  <p:embed/>
                </p:oleObj>
              </mc:Choice>
              <mc:Fallback>
                <p:oleObj r:id="rId11" imgW="622030" imgH="431613" progId="Equation.3">
                  <p:embed/>
                  <p:pic>
                    <p:nvPicPr>
                      <p:cNvPr id="0" name="Object 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731828" y="4115486"/>
                        <a:ext cx="1100439" cy="763570"/>
                      </a:xfrm>
                      <a:prstGeom prst="rect">
                        <a:avLst/>
                      </a:prstGeom>
                      <a:noFill/>
                    </p:spPr>
                  </p:pic>
                </p:oleObj>
              </mc:Fallback>
            </mc:AlternateContent>
          </a:graphicData>
        </a:graphic>
      </p:graphicFrame>
      <p:graphicFrame>
        <p:nvGraphicFramePr>
          <p:cNvPr id="17" name="Objekt 16">
            <a:hlinkClick r:id="rId3" action="ppaction://hlinksldjump"/>
            <a:extLst>
              <a:ext uri="{FF2B5EF4-FFF2-40B4-BE49-F238E27FC236}">
                <a16:creationId xmlns:a16="http://schemas.microsoft.com/office/drawing/2014/main" id="{732F978D-129E-4D95-A800-40A7540216B4}"/>
              </a:ext>
            </a:extLst>
          </p:cNvPr>
          <p:cNvGraphicFramePr>
            <a:graphicFrameLocks noChangeAspect="1"/>
          </p:cNvGraphicFramePr>
          <p:nvPr>
            <p:extLst>
              <p:ext uri="{D42A27DB-BD31-4B8C-83A1-F6EECF244321}">
                <p14:modId xmlns:p14="http://schemas.microsoft.com/office/powerpoint/2010/main" val="2031741502"/>
              </p:ext>
            </p:extLst>
          </p:nvPr>
        </p:nvGraphicFramePr>
        <p:xfrm>
          <a:off x="1787542" y="4123564"/>
          <a:ext cx="1492624" cy="685800"/>
        </p:xfrm>
        <a:graphic>
          <a:graphicData uri="http://schemas.openxmlformats.org/presentationml/2006/ole">
            <mc:AlternateContent xmlns:mc="http://schemas.openxmlformats.org/markup-compatibility/2006">
              <mc:Choice xmlns:v="urn:schemas-microsoft-com:vml" Requires="v">
                <p:oleObj spid="_x0000_s12413" r:id="rId13" imgW="939392" imgH="431613" progId="Equation.3">
                  <p:embed/>
                </p:oleObj>
              </mc:Choice>
              <mc:Fallback>
                <p:oleObj r:id="rId13" imgW="939392" imgH="431613" progId="Equation.3">
                  <p:embed/>
                  <p:pic>
                    <p:nvPicPr>
                      <p:cNvPr id="0" name="Object 9"/>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787542" y="4123564"/>
                        <a:ext cx="1492624" cy="685800"/>
                      </a:xfrm>
                      <a:prstGeom prst="rect">
                        <a:avLst/>
                      </a:prstGeom>
                      <a:noFill/>
                    </p:spPr>
                  </p:pic>
                </p:oleObj>
              </mc:Fallback>
            </mc:AlternateContent>
          </a:graphicData>
        </a:graphic>
      </p:graphicFrame>
      <p:sp>
        <p:nvSpPr>
          <p:cNvPr id="19" name="TextovéPole 18">
            <a:extLst>
              <a:ext uri="{FF2B5EF4-FFF2-40B4-BE49-F238E27FC236}">
                <a16:creationId xmlns:a16="http://schemas.microsoft.com/office/drawing/2014/main" id="{485863CB-1C65-4FFC-BAC8-CD360034886A}"/>
              </a:ext>
            </a:extLst>
          </p:cNvPr>
          <p:cNvSpPr txBox="1"/>
          <p:nvPr/>
        </p:nvSpPr>
        <p:spPr>
          <a:xfrm>
            <a:off x="282804" y="226243"/>
            <a:ext cx="490194" cy="369332"/>
          </a:xfrm>
          <a:prstGeom prst="rect">
            <a:avLst/>
          </a:prstGeom>
          <a:noFill/>
        </p:spPr>
        <p:txBody>
          <a:bodyPr wrap="square" rtlCol="0">
            <a:spAutoFit/>
          </a:bodyPr>
          <a:lstStyle/>
          <a:p>
            <a:r>
              <a:rPr lang="cs-CZ" dirty="0"/>
              <a:t>28</a:t>
            </a:r>
          </a:p>
        </p:txBody>
      </p:sp>
    </p:spTree>
    <p:extLst>
      <p:ext uri="{BB962C8B-B14F-4D97-AF65-F5344CB8AC3E}">
        <p14:creationId xmlns:p14="http://schemas.microsoft.com/office/powerpoint/2010/main" val="281066458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4433776C-2D30-4651-899D-4E78C60E923A}"/>
              </a:ext>
            </a:extLst>
          </p:cNvPr>
          <p:cNvSpPr>
            <a:spLocks noGrp="1"/>
          </p:cNvSpPr>
          <p:nvPr>
            <p:ph idx="1"/>
          </p:nvPr>
        </p:nvSpPr>
        <p:spPr>
          <a:xfrm>
            <a:off x="725865" y="763570"/>
            <a:ext cx="11029360" cy="5408630"/>
          </a:xfrm>
        </p:spPr>
        <p:txBody>
          <a:bodyPr/>
          <a:lstStyle/>
          <a:p>
            <a:r>
              <a:rPr lang="cs-CZ" dirty="0"/>
              <a:t>…za šeredného rachocení a ďábelského chechtotu </a:t>
            </a:r>
            <a:r>
              <a:rPr lang="cs-CZ" dirty="0" err="1"/>
              <a:t>Krokoděje</a:t>
            </a:r>
            <a:r>
              <a:rPr lang="cs-CZ" dirty="0"/>
              <a:t>, se pod tebou poklop náhle propadl a ty padáš, naštěstí ne dlouho, zadkem napřed přímo na skluzavku, která tě unáší někam pryč. Vypadneš ze skluzavky, před tebou cesta, tak po ní…</a:t>
            </a:r>
          </a:p>
          <a:p>
            <a:pPr marL="0" indent="0">
              <a:buNone/>
            </a:pPr>
            <a:endParaRPr lang="cs-CZ" dirty="0"/>
          </a:p>
        </p:txBody>
      </p:sp>
      <p:sp>
        <p:nvSpPr>
          <p:cNvPr id="4" name="TextovéPole 3">
            <a:extLst>
              <a:ext uri="{FF2B5EF4-FFF2-40B4-BE49-F238E27FC236}">
                <a16:creationId xmlns:a16="http://schemas.microsoft.com/office/drawing/2014/main" id="{49C44DB9-42FA-454B-B743-A8376FD8328C}"/>
              </a:ext>
            </a:extLst>
          </p:cNvPr>
          <p:cNvSpPr txBox="1"/>
          <p:nvPr/>
        </p:nvSpPr>
        <p:spPr>
          <a:xfrm>
            <a:off x="282804" y="226243"/>
            <a:ext cx="490194" cy="369332"/>
          </a:xfrm>
          <a:prstGeom prst="rect">
            <a:avLst/>
          </a:prstGeom>
          <a:noFill/>
        </p:spPr>
        <p:txBody>
          <a:bodyPr wrap="square" rtlCol="0">
            <a:spAutoFit/>
          </a:bodyPr>
          <a:lstStyle/>
          <a:p>
            <a:r>
              <a:rPr lang="cs-CZ" dirty="0"/>
              <a:t>46</a:t>
            </a:r>
          </a:p>
        </p:txBody>
      </p:sp>
      <p:sp>
        <p:nvSpPr>
          <p:cNvPr id="6" name="Šipka: doprava, šrafovaná 5">
            <a:hlinkClick r:id="rId2" action="ppaction://hlinksldjump"/>
            <a:extLst>
              <a:ext uri="{FF2B5EF4-FFF2-40B4-BE49-F238E27FC236}">
                <a16:creationId xmlns:a16="http://schemas.microsoft.com/office/drawing/2014/main" id="{80391A82-1666-4185-A259-F903AD94A58A}"/>
              </a:ext>
            </a:extLst>
          </p:cNvPr>
          <p:cNvSpPr/>
          <p:nvPr/>
        </p:nvSpPr>
        <p:spPr>
          <a:xfrm>
            <a:off x="4044098" y="2507530"/>
            <a:ext cx="2582945" cy="164969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Po cestě</a:t>
            </a:r>
          </a:p>
        </p:txBody>
      </p:sp>
    </p:spTree>
    <p:extLst>
      <p:ext uri="{BB962C8B-B14F-4D97-AF65-F5344CB8AC3E}">
        <p14:creationId xmlns:p14="http://schemas.microsoft.com/office/powerpoint/2010/main" val="6393582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řevo">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docProps/app.xml><?xml version="1.0" encoding="utf-8"?>
<Properties xmlns="http://schemas.openxmlformats.org/officeDocument/2006/extended-properties" xmlns:vt="http://schemas.openxmlformats.org/officeDocument/2006/docPropsVTypes">
  <Template>TM03090434[[fn=Dřevo]]</Template>
  <TotalTime>945</TotalTime>
  <Words>3552</Words>
  <Application>Microsoft Office PowerPoint</Application>
  <PresentationFormat>Širokoúhlá obrazovka</PresentationFormat>
  <Paragraphs>214</Paragraphs>
  <Slides>48</Slides>
  <Notes>0</Notes>
  <HiddenSlides>0</HiddenSlides>
  <MMClips>0</MMClips>
  <ScaleCrop>false</ScaleCrop>
  <HeadingPairs>
    <vt:vector size="8" baseType="variant">
      <vt:variant>
        <vt:lpstr>Použitá písma</vt:lpstr>
      </vt:variant>
      <vt:variant>
        <vt:i4>4</vt:i4>
      </vt:variant>
      <vt:variant>
        <vt:lpstr>Motiv</vt:lpstr>
      </vt:variant>
      <vt:variant>
        <vt:i4>1</vt:i4>
      </vt:variant>
      <vt:variant>
        <vt:lpstr>Vložené servery OLE</vt:lpstr>
      </vt:variant>
      <vt:variant>
        <vt:i4>1</vt:i4>
      </vt:variant>
      <vt:variant>
        <vt:lpstr>Nadpisy snímků</vt:lpstr>
      </vt:variant>
      <vt:variant>
        <vt:i4>48</vt:i4>
      </vt:variant>
    </vt:vector>
  </HeadingPairs>
  <TitlesOfParts>
    <vt:vector size="54" baseType="lpstr">
      <vt:lpstr>Cambria Math</vt:lpstr>
      <vt:lpstr>Rockwell</vt:lpstr>
      <vt:lpstr>Rockwell Condensed</vt:lpstr>
      <vt:lpstr>Wingdings</vt:lpstr>
      <vt:lpstr>Dřevo</vt:lpstr>
      <vt:lpstr>Equation.3</vt:lpstr>
      <vt:lpstr>Jen sen…?</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Jen sen…?</dc:title>
  <dc:creator>Jan Mazanec</dc:creator>
  <cp:lastModifiedBy>Jan Mazanec</cp:lastModifiedBy>
  <cp:revision>93</cp:revision>
  <dcterms:created xsi:type="dcterms:W3CDTF">2020-03-21T16:14:42Z</dcterms:created>
  <dcterms:modified xsi:type="dcterms:W3CDTF">2020-03-27T09:40:09Z</dcterms:modified>
</cp:coreProperties>
</file>