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enka Vetýšková" userId="ad787620-a21b-43f6-b88b-e92400ca1b1b" providerId="ADAL" clId="{4742F57E-DF15-47AD-B84E-F9728F069EAB}"/>
    <pc:docChg chg="custSel modSld">
      <pc:chgData name="Lenka Vetýšková" userId="ad787620-a21b-43f6-b88b-e92400ca1b1b" providerId="ADAL" clId="{4742F57E-DF15-47AD-B84E-F9728F069EAB}" dt="2022-01-24T19:55:33.052" v="13" actId="20577"/>
      <pc:docMkLst>
        <pc:docMk/>
      </pc:docMkLst>
      <pc:sldChg chg="modSp">
        <pc:chgData name="Lenka Vetýšková" userId="ad787620-a21b-43f6-b88b-e92400ca1b1b" providerId="ADAL" clId="{4742F57E-DF15-47AD-B84E-F9728F069EAB}" dt="2022-01-24T19:54:00.802" v="9" actId="27636"/>
        <pc:sldMkLst>
          <pc:docMk/>
          <pc:sldMk cId="1612925840" sldId="258"/>
        </pc:sldMkLst>
        <pc:spChg chg="mod">
          <ac:chgData name="Lenka Vetýšková" userId="ad787620-a21b-43f6-b88b-e92400ca1b1b" providerId="ADAL" clId="{4742F57E-DF15-47AD-B84E-F9728F069EAB}" dt="2022-01-24T19:54:00.802" v="9" actId="27636"/>
          <ac:spMkLst>
            <pc:docMk/>
            <pc:sldMk cId="1612925840" sldId="258"/>
            <ac:spMk id="3" creationId="{DF0C12AE-4561-4D61-ACD3-CBB6A6D20D86}"/>
          </ac:spMkLst>
        </pc:spChg>
      </pc:sldChg>
      <pc:sldChg chg="modSp">
        <pc:chgData name="Lenka Vetýšková" userId="ad787620-a21b-43f6-b88b-e92400ca1b1b" providerId="ADAL" clId="{4742F57E-DF15-47AD-B84E-F9728F069EAB}" dt="2022-01-24T19:54:11.847" v="11" actId="20577"/>
        <pc:sldMkLst>
          <pc:docMk/>
          <pc:sldMk cId="1769245120" sldId="259"/>
        </pc:sldMkLst>
        <pc:spChg chg="mod">
          <ac:chgData name="Lenka Vetýšková" userId="ad787620-a21b-43f6-b88b-e92400ca1b1b" providerId="ADAL" clId="{4742F57E-DF15-47AD-B84E-F9728F069EAB}" dt="2022-01-24T19:54:11.847" v="11" actId="20577"/>
          <ac:spMkLst>
            <pc:docMk/>
            <pc:sldMk cId="1769245120" sldId="259"/>
            <ac:spMk id="3" creationId="{4F4D8AC3-6593-45D4-9BCC-ABA83E0F32A3}"/>
          </ac:spMkLst>
        </pc:spChg>
      </pc:sldChg>
      <pc:sldChg chg="modSp">
        <pc:chgData name="Lenka Vetýšková" userId="ad787620-a21b-43f6-b88b-e92400ca1b1b" providerId="ADAL" clId="{4742F57E-DF15-47AD-B84E-F9728F069EAB}" dt="2022-01-24T19:55:33.052" v="13" actId="20577"/>
        <pc:sldMkLst>
          <pc:docMk/>
          <pc:sldMk cId="1310091539" sldId="260"/>
        </pc:sldMkLst>
        <pc:spChg chg="mod">
          <ac:chgData name="Lenka Vetýšková" userId="ad787620-a21b-43f6-b88b-e92400ca1b1b" providerId="ADAL" clId="{4742F57E-DF15-47AD-B84E-F9728F069EAB}" dt="2022-01-24T19:55:33.052" v="13" actId="20577"/>
          <ac:spMkLst>
            <pc:docMk/>
            <pc:sldMk cId="1310091539" sldId="260"/>
            <ac:spMk id="3" creationId="{C13E208C-3888-419B-94F1-B639EC5E7A51}"/>
          </ac:spMkLst>
        </pc:spChg>
      </pc:sldChg>
      <pc:sldChg chg="modSp">
        <pc:chgData name="Lenka Vetýšková" userId="ad787620-a21b-43f6-b88b-e92400ca1b1b" providerId="ADAL" clId="{4742F57E-DF15-47AD-B84E-F9728F069EAB}" dt="2022-01-09T19:08:16.230" v="7" actId="20577"/>
        <pc:sldMkLst>
          <pc:docMk/>
          <pc:sldMk cId="1871271310" sldId="261"/>
        </pc:sldMkLst>
        <pc:spChg chg="mod">
          <ac:chgData name="Lenka Vetýšková" userId="ad787620-a21b-43f6-b88b-e92400ca1b1b" providerId="ADAL" clId="{4742F57E-DF15-47AD-B84E-F9728F069EAB}" dt="2022-01-09T19:08:16.230" v="7" actId="20577"/>
          <ac:spMkLst>
            <pc:docMk/>
            <pc:sldMk cId="1871271310" sldId="261"/>
            <ac:spMk id="3" creationId="{6E3D65DB-F311-43A7-97E3-D68369A23398}"/>
          </ac:spMkLst>
        </pc:spChg>
      </pc:sldChg>
    </pc:docChg>
  </pc:docChgLst>
  <pc:docChgLst>
    <pc:chgData name="Lenka Vetýšková" userId="ad787620-a21b-43f6-b88b-e92400ca1b1b" providerId="ADAL" clId="{38509546-40AC-47AA-8E96-2B5839C9B086}"/>
    <pc:docChg chg="modSld">
      <pc:chgData name="Lenka Vetýšková" userId="ad787620-a21b-43f6-b88b-e92400ca1b1b" providerId="ADAL" clId="{38509546-40AC-47AA-8E96-2B5839C9B086}" dt="2022-01-27T14:02:08.134" v="1" actId="20577"/>
      <pc:docMkLst>
        <pc:docMk/>
      </pc:docMkLst>
      <pc:sldChg chg="modSp">
        <pc:chgData name="Lenka Vetýšková" userId="ad787620-a21b-43f6-b88b-e92400ca1b1b" providerId="ADAL" clId="{38509546-40AC-47AA-8E96-2B5839C9B086}" dt="2022-01-27T14:02:08.134" v="1" actId="20577"/>
        <pc:sldMkLst>
          <pc:docMk/>
          <pc:sldMk cId="319879899" sldId="257"/>
        </pc:sldMkLst>
        <pc:spChg chg="mod">
          <ac:chgData name="Lenka Vetýšková" userId="ad787620-a21b-43f6-b88b-e92400ca1b1b" providerId="ADAL" clId="{38509546-40AC-47AA-8E96-2B5839C9B086}" dt="2022-01-27T14:02:08.134" v="1" actId="20577"/>
          <ac:spMkLst>
            <pc:docMk/>
            <pc:sldMk cId="319879899" sldId="257"/>
            <ac:spMk id="3" creationId="{9EF759B6-0A46-4A1E-A897-7BE33EEEC1DF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1/27/2022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1/27/2022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1/27/2022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1/27/2022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1/27/2022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DECC820-6FFD-4B61-A17D-4CAF6E6764D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JPZ  2022 4-leté studium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4DF4F317-6E0F-4918-B027-114B7505826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Základní informace</a:t>
            </a:r>
          </a:p>
        </p:txBody>
      </p:sp>
    </p:spTree>
    <p:extLst>
      <p:ext uri="{BB962C8B-B14F-4D97-AF65-F5344CB8AC3E}">
        <p14:creationId xmlns:p14="http://schemas.microsoft.com/office/powerpoint/2010/main" val="41312604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ACBB831-C2D8-4F4C-868F-D4053D2C2A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Termín podání přihlášky pro 1. kolo JPZ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EF759B6-0A46-4A1E-A897-7BE33EEEC1DF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cs-CZ" dirty="0"/>
              <a:t>Nejpozději Do 1. </a:t>
            </a:r>
            <a:r>
              <a:rPr lang="cs-CZ"/>
              <a:t>března 2022 </a:t>
            </a:r>
            <a:r>
              <a:rPr lang="cs-CZ" dirty="0"/>
              <a:t>osobně nebo poštou</a:t>
            </a:r>
          </a:p>
        </p:txBody>
      </p:sp>
    </p:spTree>
    <p:extLst>
      <p:ext uri="{BB962C8B-B14F-4D97-AF65-F5344CB8AC3E}">
        <p14:creationId xmlns:p14="http://schemas.microsoft.com/office/powerpoint/2010/main" val="3198798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C5E2BD1-C8AB-4C4D-8CAF-F6964ADC85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Konání JPZ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F0C12AE-4561-4D61-ACD3-CBB6A6D20D86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cs-CZ" dirty="0"/>
              <a:t>12. 4. 2022 na škole uvedené v prvním pořadí</a:t>
            </a:r>
          </a:p>
          <a:p>
            <a:r>
              <a:rPr lang="cs-CZ" dirty="0"/>
              <a:t>13. 4. 2022 na škole uvedené ve druhém pořadí</a:t>
            </a:r>
          </a:p>
          <a:p>
            <a:endParaRPr lang="cs-CZ" dirty="0"/>
          </a:p>
          <a:p>
            <a:r>
              <a:rPr lang="cs-CZ" dirty="0"/>
              <a:t>Náhradní termíny jsou 10. 5.  a  11. 5. 2022 (pro uchazeče, kteří se z vážných důvodů nemohli účastnit termínů řádných, omluvili se a jejich omluva byla uznána ředitelkou školy)</a:t>
            </a:r>
          </a:p>
        </p:txBody>
      </p:sp>
    </p:spTree>
    <p:extLst>
      <p:ext uri="{BB962C8B-B14F-4D97-AF65-F5344CB8AC3E}">
        <p14:creationId xmlns:p14="http://schemas.microsoft.com/office/powerpoint/2010/main" val="16129258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85A50D7-5152-4654-AE1C-B8B03628BD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Obsah a podoba testů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F4D8AC3-6593-45D4-9BCC-ABA83E0F32A3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cs-CZ" dirty="0"/>
              <a:t>Písemný Test z českého jazyka a literatury – časová dotace 60 minut</a:t>
            </a:r>
          </a:p>
          <a:p>
            <a:r>
              <a:rPr lang="cs-CZ" dirty="0"/>
              <a:t>Písemný Test z matematiky – časová dotace 70 minut</a:t>
            </a:r>
          </a:p>
          <a:p>
            <a:endParaRPr lang="cs-CZ" dirty="0"/>
          </a:p>
          <a:p>
            <a:r>
              <a:rPr lang="cs-CZ" dirty="0"/>
              <a:t>Uchazeči se speciálními vzdělávacími potřebami (s přihláškou doloženo doporučení školského poradenského zařízení) budou mít časový limit prodloužen v souladu s doporučením</a:t>
            </a:r>
          </a:p>
        </p:txBody>
      </p:sp>
    </p:spTree>
    <p:extLst>
      <p:ext uri="{BB962C8B-B14F-4D97-AF65-F5344CB8AC3E}">
        <p14:creationId xmlns:p14="http://schemas.microsoft.com/office/powerpoint/2010/main" val="17692451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E04A66D-8E74-4B2A-9AB5-C94C1B2E8F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Kritéria hodnocení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13E208C-3888-419B-94F1-B639EC5E7A51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cs-CZ" dirty="0"/>
              <a:t>Maximální počet bodů z písemných testů je 100 (50 český jazyk a 50 matematika)</a:t>
            </a:r>
          </a:p>
          <a:p>
            <a:r>
              <a:rPr lang="cs-CZ" dirty="0"/>
              <a:t>Dalších maximálně 50 bodů uchazeč získá za vysvědčení z 1. pololetí 8. třídy, 2. Pololetí 8. třídy, 1. pololetí 9. třídy, dále z předmětových olympiád či na základě certifikátu  z anglického jazyka (A2 </a:t>
            </a:r>
            <a:r>
              <a:rPr lang="cs-CZ" dirty="0" err="1"/>
              <a:t>Flyers</a:t>
            </a:r>
            <a:r>
              <a:rPr lang="cs-CZ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3100915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2510E60-8A4D-452B-BC26-D67C501BC2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Výsledky hodnocení JPZ, pořadí uchazečů, přijatí uchazeči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E3D65DB-F311-43A7-97E3-D68369A23398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cs-CZ" dirty="0"/>
              <a:t>Nejdříve 02. </a:t>
            </a:r>
            <a:r>
              <a:rPr lang="cs-CZ"/>
              <a:t>05. </a:t>
            </a:r>
            <a:r>
              <a:rPr lang="cs-CZ" dirty="0"/>
              <a:t>2022 na webových stránkách školy a ve vývěsce školy pod registračním číslem (přiděleno na škole v den JPZ)</a:t>
            </a:r>
          </a:p>
          <a:p>
            <a:r>
              <a:rPr lang="cs-CZ" dirty="0"/>
              <a:t>Zákonným zástupcům nepřijatých uchazečů bude zasláno rozhodnutí o nepřijetí</a:t>
            </a:r>
          </a:p>
          <a:p>
            <a:r>
              <a:rPr lang="cs-CZ" dirty="0"/>
              <a:t>Odvolání proti nepřijetí je možné podat ve lhůtě 3 pracovních dnů od doručení rozhodnutí</a:t>
            </a:r>
          </a:p>
          <a:p>
            <a:r>
              <a:rPr lang="cs-CZ" dirty="0"/>
              <a:t>Přijatí uchazeči žádné písemné rozhodnutí nedostávají !</a:t>
            </a:r>
          </a:p>
        </p:txBody>
      </p:sp>
    </p:spTree>
    <p:extLst>
      <p:ext uri="{BB962C8B-B14F-4D97-AF65-F5344CB8AC3E}">
        <p14:creationId xmlns:p14="http://schemas.microsoft.com/office/powerpoint/2010/main" val="18712713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10CF99F-15EA-440F-92C2-660443441F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 jak se uchazeč stane žákem školy…?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3F58577-7487-4A8D-ADC1-390AF7B4791B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cs-CZ" dirty="0"/>
              <a:t>Musí být přijatým uchazečem</a:t>
            </a:r>
          </a:p>
          <a:p>
            <a:r>
              <a:rPr lang="cs-CZ" dirty="0"/>
              <a:t>Musí do 10-ti pracovních dnů od zveřejnění výsledků přijímací zkoušky odevzdat na škole osobně či poštou zápisový lístek </a:t>
            </a:r>
          </a:p>
          <a:p>
            <a:r>
              <a:rPr lang="cs-CZ" dirty="0"/>
              <a:t>Pokud do 10-ti pracovních dnů lístek neodevzdá, zanikají účinky o rozhodnutí</a:t>
            </a:r>
          </a:p>
        </p:txBody>
      </p:sp>
    </p:spTree>
    <p:extLst>
      <p:ext uri="{BB962C8B-B14F-4D97-AF65-F5344CB8AC3E}">
        <p14:creationId xmlns:p14="http://schemas.microsoft.com/office/powerpoint/2010/main" val="3156067760"/>
      </p:ext>
    </p:extLst>
  </p:cSld>
  <p:clrMapOvr>
    <a:masterClrMapping/>
  </p:clrMapOvr>
</p:sld>
</file>

<file path=ppt/theme/theme1.xml><?xml version="1.0" encoding="utf-8"?>
<a:theme xmlns:a="http://schemas.openxmlformats.org/drawingml/2006/main" name="Kapka">
  <a:themeElements>
    <a:clrScheme name="Droplet">
      <a:dk1>
        <a:sysClr val="windowText" lastClr="000000"/>
      </a:dk1>
      <a:lt1>
        <a:sysClr val="window" lastClr="FFFFFF"/>
      </a:lt1>
      <a:dk2>
        <a:srgbClr val="1C647B"/>
      </a:dk2>
      <a:lt2>
        <a:srgbClr val="98B7D3"/>
      </a:lt2>
      <a:accent1>
        <a:srgbClr val="274FA4"/>
      </a:accent1>
      <a:accent2>
        <a:srgbClr val="48A8D0"/>
      </a:accent2>
      <a:accent3>
        <a:srgbClr val="53B18F"/>
      </a:accent3>
      <a:accent4>
        <a:srgbClr val="D78D38"/>
      </a:accent4>
      <a:accent5>
        <a:srgbClr val="BA3F51"/>
      </a:accent5>
      <a:accent6>
        <a:srgbClr val="AE52D9"/>
      </a:accent6>
      <a:hlink>
        <a:srgbClr val="2AA2DA"/>
      </a:hlink>
      <a:folHlink>
        <a:srgbClr val="76A3B8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92000"/>
                <a:satMod val="180000"/>
                <a:lumMod val="114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DEB094D4-7FD8-4F86-93D5-B0F1341EF586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07A87591484EC542905333DC62BED9E0" ma:contentTypeVersion="14" ma:contentTypeDescription="Vytvoří nový dokument" ma:contentTypeScope="" ma:versionID="ac42a377ec18881b8c74c03d1a2b83af">
  <xsd:schema xmlns:xsd="http://www.w3.org/2001/XMLSchema" xmlns:xs="http://www.w3.org/2001/XMLSchema" xmlns:p="http://schemas.microsoft.com/office/2006/metadata/properties" xmlns:ns3="f45512e3-b147-4270-b66b-b944ed847cd3" xmlns:ns4="a479b23d-ed56-46c4-b80d-5c2dd2c7fd63" targetNamespace="http://schemas.microsoft.com/office/2006/metadata/properties" ma:root="true" ma:fieldsID="6d184f49661ae7a9731978796401079f" ns3:_="" ns4:_="">
    <xsd:import namespace="f45512e3-b147-4270-b66b-b944ed847cd3"/>
    <xsd:import namespace="a479b23d-ed56-46c4-b80d-5c2dd2c7fd63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45512e3-b147-4270-b66b-b944ed847cd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79b23d-ed56-46c4-b80d-5c2dd2c7fd63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Hodnota hash upozornění na sdílení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3E42006-886E-4CA4-B14E-72A6B666780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45512e3-b147-4270-b66b-b944ed847cd3"/>
    <ds:schemaRef ds:uri="a479b23d-ed56-46c4-b80d-5c2dd2c7fd6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4E5CBE1-8086-466B-B467-D7FE78A9ABF6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schemas.microsoft.com/office/2006/documentManagement/types"/>
    <ds:schemaRef ds:uri="a479b23d-ed56-46c4-b80d-5c2dd2c7fd63"/>
    <ds:schemaRef ds:uri="f45512e3-b147-4270-b66b-b944ed847cd3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E0A6BC50-AEDE-4DFD-993E-E4F58ABCF82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Kapka</Template>
  <TotalTime>105</TotalTime>
  <Words>301</Words>
  <Application>Microsoft Office PowerPoint</Application>
  <PresentationFormat>Širokoúhlá obrazovka</PresentationFormat>
  <Paragraphs>26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0" baseType="lpstr">
      <vt:lpstr>Arial</vt:lpstr>
      <vt:lpstr>Tw Cen MT</vt:lpstr>
      <vt:lpstr>Kapka</vt:lpstr>
      <vt:lpstr>JPZ  2022 4-leté studium</vt:lpstr>
      <vt:lpstr>Termín podání přihlášky pro 1. kolo JPZ</vt:lpstr>
      <vt:lpstr>Konání JPZ</vt:lpstr>
      <vt:lpstr>Obsah a podoba testů</vt:lpstr>
      <vt:lpstr>Kritéria hodnocení</vt:lpstr>
      <vt:lpstr>Výsledky hodnocení JPZ, pořadí uchazečů, přijatí uchazeči</vt:lpstr>
      <vt:lpstr> jak se uchazeč stane žákem školy…?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JPZ  2021 4-leté studium</dc:title>
  <dc:creator>Jan Mazanec</dc:creator>
  <cp:lastModifiedBy>Lenka Vetýšková</cp:lastModifiedBy>
  <cp:revision>12</cp:revision>
  <dcterms:created xsi:type="dcterms:W3CDTF">2021-01-14T08:25:29Z</dcterms:created>
  <dcterms:modified xsi:type="dcterms:W3CDTF">2022-01-27T14:02:11Z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0x01010007A87591484EC542905333DC62BED9E0</vt:lpwstr>
  </property>
</Properties>
</file>