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07"/>
  </p:normalViewPr>
  <p:slideViewPr>
    <p:cSldViewPr snapToGrid="0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Počet hlasů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Sheet1!$E$2:$E$10</c:f>
              <c:strCache>
                <c:ptCount val="9"/>
                <c:pt idx="0">
                  <c:v>Danuše Nerudová</c:v>
                </c:pt>
                <c:pt idx="1">
                  <c:v>Petr Pavel</c:v>
                </c:pt>
                <c:pt idx="2">
                  <c:v>Marek Hilšer</c:v>
                </c:pt>
                <c:pt idx="3">
                  <c:v>Pavel Fischer</c:v>
                </c:pt>
                <c:pt idx="4">
                  <c:v>Andrej Babiš</c:v>
                </c:pt>
                <c:pt idx="5">
                  <c:v>Tomáš Zima</c:v>
                </c:pt>
                <c:pt idx="6">
                  <c:v>Jaroslav Bašta</c:v>
                </c:pt>
                <c:pt idx="7">
                  <c:v>Denisa Rohanová</c:v>
                </c:pt>
                <c:pt idx="8">
                  <c:v>Josef Středula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107</c:v>
                </c:pt>
                <c:pt idx="1">
                  <c:v>47</c:v>
                </c:pt>
                <c:pt idx="2">
                  <c:v>8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95-CC49-8168-5CDE47721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2541744"/>
        <c:axId val="1781915024"/>
      </c:barChart>
      <c:catAx>
        <c:axId val="178254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1781915024"/>
        <c:crosses val="autoZero"/>
        <c:auto val="1"/>
        <c:lblAlgn val="ctr"/>
        <c:lblOffset val="100"/>
        <c:noMultiLvlLbl val="0"/>
      </c:catAx>
      <c:valAx>
        <c:axId val="178191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178254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Sheet1!$F$1</c:f>
              <c:strCache>
                <c:ptCount val="1"/>
                <c:pt idx="0">
                  <c:v>Počet hlasů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0F-DD40-8B17-628A48F064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0F-DD40-8B17-628A48F064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0F-DD40-8B17-628A48F064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0F-DD40-8B17-628A48F064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D0F-DD40-8B17-628A48F064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D0F-DD40-8B17-628A48F064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D0F-DD40-8B17-628A48F064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D0F-DD40-8B17-628A48F064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D0F-DD40-8B17-628A48F064DC}"/>
              </c:ext>
            </c:extLst>
          </c:dPt>
          <c:cat>
            <c:strRef>
              <c:f>Sheet1!$E$2:$E$10</c:f>
              <c:strCache>
                <c:ptCount val="9"/>
                <c:pt idx="0">
                  <c:v>Danuše Nerudová</c:v>
                </c:pt>
                <c:pt idx="1">
                  <c:v>Petr Pavel</c:v>
                </c:pt>
                <c:pt idx="2">
                  <c:v>Marek Hilšer</c:v>
                </c:pt>
                <c:pt idx="3">
                  <c:v>Pavel Fischer</c:v>
                </c:pt>
                <c:pt idx="4">
                  <c:v>Andrej Babiš</c:v>
                </c:pt>
                <c:pt idx="5">
                  <c:v>Tomáš Zima</c:v>
                </c:pt>
                <c:pt idx="6">
                  <c:v>Jaroslav Bašta</c:v>
                </c:pt>
                <c:pt idx="7">
                  <c:v>Denisa Rohanová</c:v>
                </c:pt>
                <c:pt idx="8">
                  <c:v>Josef Středula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107</c:v>
                </c:pt>
                <c:pt idx="1">
                  <c:v>47</c:v>
                </c:pt>
                <c:pt idx="2">
                  <c:v>8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0F-DD40-8B17-628A48F06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C47F-C661-42E0-1E58-461536A0B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7137" y="2218268"/>
            <a:ext cx="7197726" cy="2421464"/>
          </a:xfrm>
        </p:spPr>
        <p:txBody>
          <a:bodyPr/>
          <a:lstStyle/>
          <a:p>
            <a:pPr algn="ctr"/>
            <a:r>
              <a:rPr lang="en-CZ" dirty="0"/>
              <a:t>Výsledky Studentských Prezidentských voleb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CD7F2-7737-825E-255C-50B714C95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3277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8285-17B9-2841-4E71-6A3E794D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/>
              <a:t>Účast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6E6C-38B7-E01E-B39E-0C26A297E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dnech 12.-13.12.2022 proběhlo na naší škole 1. kolo prezidentských studentských voleb.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Zapojilo se 182 žáku z 348, což znamená, že účast byla 52,3%. 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Platných hlasů bylo 177 a neplatných 5.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85537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AE0EA8-B0E1-5DA1-C8A7-30222313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66781"/>
              </p:ext>
            </p:extLst>
          </p:nvPr>
        </p:nvGraphicFramePr>
        <p:xfrm>
          <a:off x="827147" y="800007"/>
          <a:ext cx="10523349" cy="525112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868055">
                  <a:extLst>
                    <a:ext uri="{9D8B030D-6E8A-4147-A177-3AD203B41FA5}">
                      <a16:colId xmlns:a16="http://schemas.microsoft.com/office/drawing/2014/main" val="2656525740"/>
                    </a:ext>
                  </a:extLst>
                </a:gridCol>
                <a:gridCol w="2940695">
                  <a:extLst>
                    <a:ext uri="{9D8B030D-6E8A-4147-A177-3AD203B41FA5}">
                      <a16:colId xmlns:a16="http://schemas.microsoft.com/office/drawing/2014/main" val="172992675"/>
                    </a:ext>
                  </a:extLst>
                </a:gridCol>
                <a:gridCol w="3714599">
                  <a:extLst>
                    <a:ext uri="{9D8B030D-6E8A-4147-A177-3AD203B41FA5}">
                      <a16:colId xmlns:a16="http://schemas.microsoft.com/office/drawing/2014/main" val="2044086311"/>
                    </a:ext>
                  </a:extLst>
                </a:gridCol>
              </a:tblGrid>
              <a:tr h="1012548">
                <a:tc gridSpan="3">
                  <a:txBody>
                    <a:bodyPr/>
                    <a:lstStyle/>
                    <a:p>
                      <a:pPr algn="ctr"/>
                      <a:r>
                        <a:rPr lang="cs-CZ" sz="3100" b="1" cap="none" spc="30">
                          <a:solidFill>
                            <a:schemeClr val="tx1"/>
                          </a:solidFill>
                          <a:effectLst/>
                        </a:rPr>
                        <a:t>Výsledky </a:t>
                      </a:r>
                      <a:endParaRPr lang="en-CZ" sz="3100" b="1" cap="none" spc="3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3100" b="1" cap="none" spc="30">
                          <a:solidFill>
                            <a:schemeClr val="tx1"/>
                          </a:solidFill>
                          <a:effectLst/>
                        </a:rPr>
                        <a:t>(sestupně od největšího počtu hlasů)</a:t>
                      </a:r>
                      <a:endParaRPr lang="en-CZ" sz="310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766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33815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Jméno kandidáta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Počet hlasů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Počet hlasů v %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445947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Danuše Nerudová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60,5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15167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Petr Pavel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26,6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16396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Marek Hilšer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71968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Pavel Fischer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05100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Andrej Babiš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39023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Tomáš Zima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754870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Jaroslav Bašta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720653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Denisa Rohanová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36175"/>
                  </a:ext>
                </a:extLst>
              </a:tr>
              <a:tr h="423858">
                <a:tc>
                  <a:txBody>
                    <a:bodyPr/>
                    <a:lstStyle/>
                    <a:p>
                      <a:pPr algn="ctr"/>
                      <a:r>
                        <a:rPr lang="cs-CZ" sz="2300" b="1" cap="none" spc="0">
                          <a:solidFill>
                            <a:schemeClr val="tx1"/>
                          </a:solidFill>
                          <a:effectLst/>
                        </a:rPr>
                        <a:t>Josef Středula</a:t>
                      </a:r>
                      <a:endParaRPr lang="en-CZ" sz="23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300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Z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304" marR="13245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49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265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276D8C-0EBE-291F-E980-404F6A759E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086619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32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8" name="Rectangle 2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47F5072-CBC3-B1EF-6651-B9073449E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13670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222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4D90-BBB9-1EEC-6939-AF916283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/>
              <a:t>Druhé kolo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460DE-3F99-5017-9FD6-C4A6F478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případě, že v prvním kole reálných voleb nebude budoucí hlava státu zvolena a bude se konat II. kolo, budeme pořádat i druhé kolo Studentských prezidentských voleb. To je naplánováno na 18. a 19. ledna 2023.</a:t>
            </a:r>
          </a:p>
        </p:txBody>
      </p:sp>
    </p:spTree>
    <p:extLst>
      <p:ext uri="{BB962C8B-B14F-4D97-AF65-F5344CB8AC3E}">
        <p14:creationId xmlns:p14="http://schemas.microsoft.com/office/powerpoint/2010/main" val="4213269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</TotalTime>
  <Words>145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Výsledky Studentských Prezidentských voleb</vt:lpstr>
      <vt:lpstr>Účast</vt:lpstr>
      <vt:lpstr>PowerPoint Presentation</vt:lpstr>
      <vt:lpstr>PowerPoint Presentation</vt:lpstr>
      <vt:lpstr>PowerPoint Presentation</vt:lpstr>
      <vt:lpstr>Druhé kolo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Studentských Prezidentských voleb</dc:title>
  <dc:creator>Filip Míchal</dc:creator>
  <cp:lastModifiedBy>Filip Míchal</cp:lastModifiedBy>
  <cp:revision>3</cp:revision>
  <dcterms:created xsi:type="dcterms:W3CDTF">2022-12-13T13:19:02Z</dcterms:created>
  <dcterms:modified xsi:type="dcterms:W3CDTF">2022-12-13T13:30:23Z</dcterms:modified>
</cp:coreProperties>
</file>